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4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64" r:id="rId3"/>
    <p:sldId id="256" r:id="rId5"/>
    <p:sldId id="265" r:id="rId6"/>
    <p:sldId id="266" r:id="rId7"/>
    <p:sldId id="267" r:id="rId8"/>
    <p:sldId id="291" r:id="rId9"/>
    <p:sldId id="279" r:id="rId10"/>
    <p:sldId id="268" r:id="rId11"/>
    <p:sldId id="304" r:id="rId12"/>
    <p:sldId id="277" r:id="rId13"/>
    <p:sldId id="299" r:id="rId14"/>
    <p:sldId id="271" r:id="rId15"/>
  </p:sldIdLst>
  <p:sldSz cx="12192000" cy="6858000"/>
  <p:notesSz cx="7103745" cy="10234295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  <p:cmAuthor id="4" name="10107" initials="1" lastIdx="6" clrIdx="3"/>
  <p:cmAuthor id="5" name="销售四部直播06" initials="销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9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4.sv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13.png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8525" y="1706245"/>
            <a:ext cx="3172460" cy="3172460"/>
          </a:xfrm>
          <a:prstGeom prst="rect">
            <a:avLst/>
          </a:prstGeom>
        </p:spPr>
      </p:pic>
      <p:sp>
        <p:nvSpPr>
          <p:cNvPr id="9" name="标题 8"/>
          <p:cNvSpPr/>
          <p:nvPr>
            <p:ph type="ctrTitle" idx="2"/>
            <p:custDataLst>
              <p:tags r:id="rId4"/>
            </p:custDataLst>
          </p:nvPr>
        </p:nvSpPr>
        <p:spPr>
          <a:xfrm>
            <a:off x="399415" y="2345690"/>
            <a:ext cx="7731125" cy="1893570"/>
          </a:xfrm>
        </p:spPr>
        <p:txBody>
          <a:bodyPr>
            <a:normAutofit fontScale="90000"/>
          </a:bodyPr>
          <a:p>
            <a:pPr algn="ctr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主升系列课程</a:t>
            </a:r>
            <a:b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三位一体回顾加强</a:t>
            </a:r>
            <a:r>
              <a:rPr lang="zh-CN" altLang="en-US" b="1"/>
              <a:t> </a:t>
            </a:r>
            <a:endParaRPr lang="zh-CN" alt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2180" y="1979930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位置定性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主要指数交互印证识多空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73" name="Freeform 8"/>
          <p:cNvSpPr/>
          <p:nvPr>
            <p:custDataLst>
              <p:tags r:id="rId2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3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90470" y="2896235"/>
            <a:ext cx="3864610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b="1">
              <a:solidFill>
                <a:srgbClr val="C00000"/>
              </a:solidFill>
            </a:endParaRPr>
          </a:p>
          <a:p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趋势不会一天形成，也不会一天结束，每一个阶段都有对应阶段的特征，客观跟随，等市场表态，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" y="835025"/>
            <a:ext cx="10911840" cy="4771390"/>
          </a:xfrm>
        </p:spPr>
        <p:txBody>
          <a:bodyPr>
            <a:normAutofit lnSpcReduction="10000"/>
          </a:bodyPr>
          <a:p>
            <a:pPr algn="l"/>
            <a:r>
              <a:rPr lang="zh-CN" altLang="en-US" sz="1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18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本课程所涉观点，非个人观点，均基于软件数据，仅供学习交流，不构成任何投资买卖建议，据此入市风险自负。 </a:t>
            </a: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【A0150623100003】：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本课程顾问</a:t>
            </a: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崔</a:t>
            </a:r>
            <a:r>
              <a:rPr lang="en-US" altLang="zh-CN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圣【A0150123100009】：转述</a:t>
            </a: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en-US" altLang="zh-CN" sz="4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r>
              <a:rPr lang="zh-CN" altLang="en-US" sz="4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投资有风险，入市需谨慎</a:t>
            </a:r>
            <a:endParaRPr lang="zh-CN" altLang="en-US" sz="44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505"/>
            <a:ext cx="11621770" cy="53809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840105"/>
            <a:ext cx="11606530" cy="52114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823595"/>
            <a:ext cx="11619865" cy="5215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" y="835025"/>
            <a:ext cx="10911840" cy="4771390"/>
          </a:xfrm>
        </p:spPr>
        <p:txBody>
          <a:bodyPr>
            <a:normAutofit lnSpcReduction="10000"/>
          </a:bodyPr>
          <a:p>
            <a:pPr algn="l"/>
            <a:r>
              <a:rPr lang="zh-CN" altLang="en-US" sz="1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18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本课程所涉观点，非个人观点，均基于软件数据，仅供学习交流，不构成任何投资买卖建议，据此入市风险自负。 </a:t>
            </a: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【A0150623100003】：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本课程顾问</a:t>
            </a: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崔</a:t>
            </a:r>
            <a:r>
              <a:rPr lang="en-US" altLang="zh-CN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圣【A0150123100009】：转述</a:t>
            </a: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en-US" altLang="zh-CN" sz="4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r>
              <a:rPr lang="zh-CN" altLang="en-US" sz="4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投资有风险，入市需谨慎</a:t>
            </a:r>
            <a:endParaRPr lang="zh-CN" altLang="en-US" sz="44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1540"/>
            <a:ext cx="5704205" cy="50749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40" y="774065"/>
            <a:ext cx="5161280" cy="36061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1196975"/>
            <a:ext cx="6572250" cy="4690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245" y="966470"/>
            <a:ext cx="8524875" cy="4924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095" y="1128395"/>
            <a:ext cx="8639175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1223645"/>
            <a:ext cx="8686800" cy="4410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365" y="1382395"/>
            <a:ext cx="4213225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7939090" y="514300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8100" y="2522220"/>
            <a:ext cx="5915025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自上而下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先大盘（天时配合），再板块，最后个股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自下而上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先个股（强扭转），再板块，大盘确认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08100" y="993775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系统性复盘的两种主要思路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8" name="图片 7" descr="红色向右箭头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" y="1991995"/>
            <a:ext cx="2381250" cy="3086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470" y="1190625"/>
            <a:ext cx="8324850" cy="44767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YjFiZjg5YWE0OTBkNTkxNmFmMWFhNTE1MzkyYmIyZG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WPS 演示</Application>
  <PresentationFormat>宽屏</PresentationFormat>
  <Paragraphs>39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方正黑体简体</vt:lpstr>
      <vt:lpstr>微软雅黑</vt:lpstr>
      <vt:lpstr>Calibri</vt:lpstr>
      <vt:lpstr>Arial Unicode MS</vt:lpstr>
      <vt:lpstr>WPS</vt:lpstr>
      <vt:lpstr>主升系列课程 三位一体回顾加强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脱轨地铁</cp:lastModifiedBy>
  <cp:revision>31</cp:revision>
  <dcterms:created xsi:type="dcterms:W3CDTF">2024-10-14T05:06:00Z</dcterms:created>
  <dcterms:modified xsi:type="dcterms:W3CDTF">2024-11-08T07:35:06Z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EDE0836E556D4FAA9AA907D19208C3AD_12</vt:lpwstr>
  </property>
</Properties>
</file>