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827" r:id="rId3"/>
    <p:sldId id="838" r:id="rId4"/>
    <p:sldId id="902" r:id="rId5"/>
    <p:sldId id="910" r:id="rId6"/>
    <p:sldId id="923" r:id="rId7"/>
    <p:sldId id="924" r:id="rId8"/>
    <p:sldId id="911" r:id="rId9"/>
    <p:sldId id="912" r:id="rId10"/>
    <p:sldId id="916" r:id="rId11"/>
    <p:sldId id="917" r:id="rId12"/>
    <p:sldId id="921" r:id="rId13"/>
    <p:sldId id="922" r:id="rId14"/>
    <p:sldId id="925" r:id="rId15"/>
    <p:sldId id="926" r:id="rId16"/>
    <p:sldId id="927" r:id="rId17"/>
    <p:sldId id="928" r:id="rId18"/>
    <p:sldId id="836" r:id="rId19"/>
    <p:sldId id="854" r:id="rId20"/>
    <p:sldId id="837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tags" Target="../tags/tag1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衰竭专题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练习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11250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0090"/>
            <a:ext cx="1190688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11841480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7513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0385" y="2493010"/>
            <a:ext cx="4064000" cy="293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诞生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趋势初生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发展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趋势加强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鼎盛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趋势主升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衰落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趋势瓦解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en-US" altLang="zh-CN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消亡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趋势破灭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700" y="18021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事物发展生命周期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140"/>
            <a:ext cx="12145010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上涨衰竭：收盘股价创新高，对应</a:t>
            </a:r>
            <a:r>
              <a:rPr lang="zh-CN" altLang="en-US" sz="2800" b="1">
                <a:solidFill>
                  <a:srgbClr val="C00000"/>
                </a:solidFill>
              </a:rPr>
              <a:t>高点所在操盘决策区间柱子变短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91005"/>
            <a:ext cx="9102725" cy="4480560"/>
          </a:xfrm>
          <a:prstGeom prst="rect">
            <a:avLst/>
          </a:prstGeom>
        </p:spPr>
      </p:pic>
      <p:pic>
        <p:nvPicPr>
          <p:cNvPr id="5" name="图片 4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350" y="2233295"/>
            <a:ext cx="3395980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下跌衰竭：收盘股价创新低，对应拐点所在操盘决策区间柱子变短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6" name="图片 5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560" y="2235835"/>
            <a:ext cx="3395980" cy="3395980"/>
          </a:xfrm>
          <a:prstGeom prst="rect">
            <a:avLst/>
          </a:prstGeom>
        </p:spPr>
      </p:pic>
      <p:pic>
        <p:nvPicPr>
          <p:cNvPr id="3" name="图片 -214748259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4625" y="1545590"/>
            <a:ext cx="6823075" cy="463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9632315" cy="5461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上涨衰竭：收盘股价创新高，对应高点所在操盘决策区间柱子变短</vt:lpstr>
      <vt:lpstr>下跌衰竭：收盘股价创新低，对应拐点所在操盘决策区间柱子变短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156</cp:revision>
  <dcterms:created xsi:type="dcterms:W3CDTF">2021-07-12T09:18:00Z</dcterms:created>
  <dcterms:modified xsi:type="dcterms:W3CDTF">2024-09-06T08:22:05Z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88229716E38D4C10B91BC020611A967D_13</vt:lpwstr>
  </property>
  <property fmtid="{D5CDD505-2E9C-101B-9397-08002B2CF9AE}" pid="3" name="KSOProductBuildVer">
    <vt:lpwstr>2052-12.1.0.17827</vt:lpwstr>
  </property>
</Properties>
</file>