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27" r:id="rId3"/>
    <p:sldId id="838" r:id="rId4"/>
    <p:sldId id="856" r:id="rId5"/>
    <p:sldId id="945" r:id="rId6"/>
    <p:sldId id="949" r:id="rId7"/>
    <p:sldId id="950" r:id="rId8"/>
    <p:sldId id="951" r:id="rId9"/>
    <p:sldId id="952" r:id="rId10"/>
    <p:sldId id="953" r:id="rId11"/>
    <p:sldId id="836" r:id="rId12"/>
    <p:sldId id="854" r:id="rId13"/>
    <p:sldId id="837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券商板块梳理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51205"/>
            <a:ext cx="11855450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5645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5120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155</cp:revision>
  <dcterms:created xsi:type="dcterms:W3CDTF">2021-07-12T09:18:00Z</dcterms:created>
  <dcterms:modified xsi:type="dcterms:W3CDTF">2024-09-20T10:49:27Z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FC0783861CCE4572A49B23BEC90618B8_13</vt:lpwstr>
  </property>
  <property fmtid="{D5CDD505-2E9C-101B-9397-08002B2CF9AE}" pid="3" name="KSOProductBuildVer">
    <vt:lpwstr>2052-12.1.0.18276</vt:lpwstr>
  </property>
</Properties>
</file>