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4" r:id="rId3"/>
    <p:sldId id="256" r:id="rId5"/>
    <p:sldId id="265" r:id="rId6"/>
    <p:sldId id="266" r:id="rId7"/>
    <p:sldId id="267" r:id="rId8"/>
    <p:sldId id="276" r:id="rId9"/>
    <p:sldId id="279" r:id="rId10"/>
    <p:sldId id="278" r:id="rId11"/>
    <p:sldId id="299" r:id="rId12"/>
    <p:sldId id="271" r:id="rId13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8525" y="1706245"/>
            <a:ext cx="3172460" cy="3172460"/>
          </a:xfrm>
          <a:prstGeom prst="rect">
            <a:avLst/>
          </a:prstGeom>
        </p:spPr>
      </p:pic>
      <p:sp>
        <p:nvSpPr>
          <p:cNvPr id="9" name="标题 8"/>
          <p:cNvSpPr/>
          <p:nvPr>
            <p:ph type="ctrTitle" idx="2"/>
            <p:custDataLst>
              <p:tags r:id="rId4"/>
            </p:custDataLst>
          </p:nvPr>
        </p:nvSpPr>
        <p:spPr>
          <a:xfrm>
            <a:off x="399415" y="2345690"/>
            <a:ext cx="7731125" cy="1893570"/>
          </a:xfrm>
        </p:spPr>
        <p:txBody>
          <a:bodyPr>
            <a:normAutofit fontScale="90000"/>
          </a:bodyPr>
          <a:p>
            <a:pPr algn="ctr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主升系列课程</a:t>
            </a:r>
            <a:b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案例解析</a:t>
            </a:r>
            <a:r>
              <a:rPr lang="zh-CN" altLang="en-US" b="1"/>
              <a:t> </a:t>
            </a: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05"/>
            <a:ext cx="1162177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840105"/>
            <a:ext cx="11606530" cy="5211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823595"/>
            <a:ext cx="11619865" cy="5215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835025"/>
            <a:ext cx="10911840" cy="4771390"/>
          </a:xfrm>
        </p:spPr>
        <p:txBody>
          <a:bodyPr>
            <a:normAutofit lnSpcReduction="10000"/>
          </a:bodyPr>
          <a:p>
            <a:pPr algn="l"/>
            <a:r>
              <a:rPr lang="zh-CN" altLang="en-US" sz="1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18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本课程所涉观点，非个人观点，均基于软件数据，仅供学习交流，不构成任何投资买卖建议，据此入市风险自负。 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【A0150623100003】：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本课程顾问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崔</a:t>
            </a:r>
            <a:r>
              <a:rPr lang="en-US" alt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圣【A0150123100009】：转述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投资有风险，入市需谨慎</a:t>
            </a:r>
            <a:endParaRPr lang="zh-CN" altLang="en-US" sz="4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802005"/>
            <a:ext cx="4943475" cy="5254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70" y="2395220"/>
            <a:ext cx="564832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364740" y="3917315"/>
            <a:ext cx="7976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highlight>
                  <a:srgbClr val="00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不符合选股：一涨阶段（未确认二高）、后脚短、</a:t>
            </a:r>
            <a:r>
              <a:rPr lang="zh-CN" b="1">
                <a:solidFill>
                  <a:schemeClr val="tx1"/>
                </a:solidFill>
                <a:highlight>
                  <a:srgbClr val="00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小一高大于一高</a:t>
            </a:r>
            <a:r>
              <a:rPr lang="zh-CN" altLang="en-US" b="1">
                <a:highlight>
                  <a:srgbClr val="00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（不跟踪）</a:t>
            </a:r>
            <a:endParaRPr lang="zh-CN" altLang="en-US" b="1">
              <a:solidFill>
                <a:schemeClr val="tx1"/>
              </a:solidFill>
              <a:highlight>
                <a:srgbClr val="00FF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90545" y="4872355"/>
            <a:ext cx="6525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金钥匙：</a:t>
            </a:r>
            <a:r>
              <a:rPr lang="en-US" b="1">
                <a:solidFill>
                  <a:schemeClr val="bg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b="1">
                <a:solidFill>
                  <a:schemeClr val="bg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点右侧出金钥匙，小结构还未完整（一周打理一次）</a:t>
            </a:r>
            <a:endParaRPr lang="zh-CN" altLang="en-US" b="1">
              <a:solidFill>
                <a:schemeClr val="bg1"/>
              </a:solidFill>
              <a:highlight>
                <a:srgbClr val="FF00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56380" y="5321300"/>
            <a:ext cx="3850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低吸：回踩钓鱼线</a:t>
            </a:r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低吸（每日跟踪）</a:t>
            </a:r>
            <a:endParaRPr lang="zh-CN" altLang="en-US" b="1">
              <a:solidFill>
                <a:schemeClr val="tx1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85615" y="5751830"/>
            <a:ext cx="3621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highlight>
                  <a:srgbClr val="80008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持仓：体系内持仓的股票</a:t>
            </a:r>
            <a:r>
              <a:rPr lang="zh-CN" altLang="en-US" b="1">
                <a:solidFill>
                  <a:schemeClr val="bg1"/>
                </a:solidFill>
                <a:highlight>
                  <a:srgbClr val="800080"/>
                </a:highlight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（总结）</a:t>
            </a:r>
            <a:endParaRPr lang="zh-CN" altLang="en-US" b="1">
              <a:solidFill>
                <a:schemeClr val="bg1"/>
              </a:solidFill>
              <a:highlight>
                <a:srgbClr val="800080"/>
              </a:highlight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70" y="876300"/>
            <a:ext cx="7303770" cy="2903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93820" y="4423410"/>
            <a:ext cx="520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后脚长：符合取点</a:t>
            </a:r>
            <a:r>
              <a:rPr lang="en-US" altLang="zh-CN" b="1">
                <a:solidFill>
                  <a:schemeClr val="bg1"/>
                </a:solidFill>
                <a:highlight>
                  <a:srgbClr val="0000FF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b="1">
                <a:solidFill>
                  <a:schemeClr val="bg1"/>
                </a:solidFill>
                <a:highlight>
                  <a:srgbClr val="0000FF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后脚长（两周打理一次）</a:t>
            </a:r>
            <a:endParaRPr lang="zh-CN" altLang="en-US" b="1">
              <a:solidFill>
                <a:schemeClr val="bg1"/>
              </a:solidFill>
              <a:highlight>
                <a:srgbClr val="0000FF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05" y="521970"/>
            <a:ext cx="2944495" cy="1092835"/>
          </a:xfrm>
        </p:spPr>
        <p:txBody>
          <a:bodyPr/>
          <a:p>
            <a:pPr algn="l"/>
            <a:r>
              <a:rPr lang="zh-CN" altLang="en-US" sz="3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打理自选股池</a:t>
            </a:r>
            <a:endParaRPr lang="zh-CN" altLang="en-US" sz="32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48285" y="1835150"/>
            <a:ext cx="4495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体系优化标准</a:t>
            </a:r>
            <a:endParaRPr lang="zh-CN" altLang="en-US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</a:t>
            </a:r>
            <a:r>
              <a:rPr lang="zh-CN" altLang="en-US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扭转，</a:t>
            </a:r>
            <a:r>
              <a:rPr lang="en-US" altLang="zh-CN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天主力</a:t>
            </a:r>
            <a:endParaRPr lang="zh-CN" altLang="en-US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、扭转不过前高</a:t>
            </a:r>
            <a:endParaRPr lang="zh-CN" altLang="en-US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（一高，小一高最扭转时都不要过前高）</a:t>
            </a:r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、回踩不要有大阴线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（回踩要缓）</a:t>
            </a:r>
            <a:endParaRPr lang="zh-CN" altLang="en-US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32805" y="1962150"/>
            <a:ext cx="54311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进阶理解优化：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灵活化</a:t>
            </a:r>
            <a:r>
              <a:rPr lang="en-US" altLang="zh-CN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大级别位置借势，三位一体</a:t>
            </a:r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、更注重位置特征，买点结合行情状况灵活化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、提防大周期的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反末期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、大周期左侧有明显的三段下跌或者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段跌尽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4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、看不明结构，找衰竭或者连续衰竭的右侧位置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、大盘、板块、个股三位一体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6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、资金、消息、政策、业绩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...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（个性化影响）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8450" y="4756150"/>
            <a:ext cx="53714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耐心是武器，明确自己要做的交易是什么样的交易，赚的是什么钱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盘前决策，盘中执行，盘后总结</a:t>
            </a:r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0" y="882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借助大周期的势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20" y="1099820"/>
            <a:ext cx="5229225" cy="308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5103495"/>
            <a:ext cx="5000625" cy="552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5" y="1354455"/>
            <a:ext cx="4333875" cy="3257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060" y="5103495"/>
            <a:ext cx="66484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835025"/>
            <a:ext cx="10911840" cy="4771390"/>
          </a:xfrm>
        </p:spPr>
        <p:txBody>
          <a:bodyPr>
            <a:normAutofit lnSpcReduction="10000"/>
          </a:bodyPr>
          <a:p>
            <a:pPr algn="l"/>
            <a:r>
              <a:rPr lang="zh-CN" altLang="en-US" sz="1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18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本课程所涉观点，非个人观点，均基于软件数据，仅供学习交流，不构成任何投资买卖建议，据此入市风险自负。 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【A0150623100003】：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本课程顾问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崔</a:t>
            </a:r>
            <a:r>
              <a:rPr lang="en-US" alt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圣【A0150123100009】：转述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投资有风险，入市需谨慎</a:t>
            </a:r>
            <a:endParaRPr lang="zh-CN" altLang="en-US" sz="4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jFiZjg5YWE0OTBkNTkxNmFmMWFhNTE1MzkyYmIyZ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演示</Application>
  <PresentationFormat>宽屏</PresentationFormat>
  <Paragraphs>62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方正黑体简体</vt:lpstr>
      <vt:lpstr>Calibri</vt:lpstr>
      <vt:lpstr>微软雅黑</vt:lpstr>
      <vt:lpstr>Arial Unicode MS</vt:lpstr>
      <vt:lpstr>WPS</vt:lpstr>
      <vt:lpstr>主升系列课程 案例解析 </vt:lpstr>
      <vt:lpstr>PowerPoint 演示文稿</vt:lpstr>
      <vt:lpstr>PowerPoint 演示文稿</vt:lpstr>
      <vt:lpstr>PowerPoint 演示文稿</vt:lpstr>
      <vt:lpstr>PowerPoint 演示文稿</vt:lpstr>
      <vt:lpstr>打理自选股池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脱轨地铁</cp:lastModifiedBy>
  <cp:revision>33</cp:revision>
  <dcterms:created xsi:type="dcterms:W3CDTF">2024-10-14T05:06:00Z</dcterms:created>
  <dcterms:modified xsi:type="dcterms:W3CDTF">2024-12-16T08:34:51Z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EDE0836E556D4FAA9AA907D19208C3AD_12</vt:lpwstr>
  </property>
</Properties>
</file>