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827" r:id="rId3"/>
    <p:sldId id="838" r:id="rId4"/>
    <p:sldId id="896" r:id="rId5"/>
    <p:sldId id="897" r:id="rId6"/>
    <p:sldId id="861" r:id="rId7"/>
    <p:sldId id="863" r:id="rId8"/>
    <p:sldId id="864" r:id="rId9"/>
    <p:sldId id="865" r:id="rId10"/>
    <p:sldId id="866" r:id="rId11"/>
    <p:sldId id="867" r:id="rId12"/>
    <p:sldId id="889" r:id="rId13"/>
    <p:sldId id="836" r:id="rId14"/>
    <p:sldId id="854" r:id="rId15"/>
    <p:sldId id="837" r:id="rId16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5" clrIdx="0"/>
  <p:cmAuthor id="2" name="作者" initials="作" lastIdx="0" clrIdx="1"/>
  <p:cmAuthor id="3" name="sharo" initials="s" lastIdx="1" clrIdx="2"/>
  <p:cmAuthor id="4" name="10107" initials="1" lastIdx="6" clrIdx="3"/>
  <p:cmAuthor id="5" name="销售四部直播06" initials="销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5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E:\YiYi\王荟一\1王荟一\2018-3-2\李青元\2020-2021龙头股\2021\ppt 封面10-13.jpgppt 封面10-13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>
          <a:xfrm>
            <a:off x="635" y="1270"/>
            <a:ext cx="12190730" cy="685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image" Target="../media/image4.png"/><Relationship Id="rId1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image" Target="../media/image4.png"/><Relationship Id="rId1" Type="http://schemas.openxmlformats.org/officeDocument/2006/relationships/tags" Target="../tags/tag4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tags" Target="../tags/tag27.xml"/><Relationship Id="rId6" Type="http://schemas.openxmlformats.org/officeDocument/2006/relationships/image" Target="../media/image8.png"/><Relationship Id="rId5" Type="http://schemas.openxmlformats.org/officeDocument/2006/relationships/tags" Target="../tags/tag26.xml"/><Relationship Id="rId4" Type="http://schemas.openxmlformats.org/officeDocument/2006/relationships/image" Target="../media/image7.png"/><Relationship Id="rId3" Type="http://schemas.openxmlformats.org/officeDocument/2006/relationships/tags" Target="../tags/tag25.xml"/><Relationship Id="rId2" Type="http://schemas.openxmlformats.org/officeDocument/2006/relationships/image" Target="../media/image4.png"/><Relationship Id="rId1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image" Target="../media/image4.png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image" Target="../media/image4.png"/><Relationship Id="rId1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1764030" y="1380490"/>
            <a:ext cx="5079365" cy="1056005"/>
          </a:xfrm>
        </p:spPr>
        <p:txBody>
          <a:bodyPr>
            <a:normAutofit/>
          </a:bodyPr>
          <a:p>
            <a:pPr algn="l"/>
            <a:r>
              <a:rPr lang="zh-CN" altLang="en-US" sz="49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主升系列课程</a:t>
            </a:r>
            <a:r>
              <a:rPr lang="zh-CN" altLang="en-US" b="1"/>
              <a:t> </a:t>
            </a:r>
            <a:endParaRPr lang="zh-CN" altLang="en-US" b="1"/>
          </a:p>
        </p:txBody>
      </p:sp>
      <p:pic>
        <p:nvPicPr>
          <p:cNvPr id="23" name="图片 22" descr="趋势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2330" y="1591310"/>
            <a:ext cx="3172460" cy="3172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48155" y="3656965"/>
            <a:ext cx="50952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交易计划与涨停追踪</a:t>
            </a:r>
            <a:endParaRPr lang="zh-CN" altLang="en-US" sz="4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5700" y="2390140"/>
            <a:ext cx="63099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建立自己的交易核心框架，一切学习的东西都是在辅助加强核心框架的操作，系统性思维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见路不走是一种对自己交易的尊重，什么钱都想赚的人往往什么都赚不到，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高手只赚一种钱，十年磨一剑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24535"/>
            <a:ext cx="11932920" cy="54698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121400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sz="2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19150" y="2792730"/>
            <a:ext cx="6966585" cy="1523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7832d77b76c05bb798b9f00c86b7f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552565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知行合一平常心欲速则不达</a:t>
            </a:r>
            <a:endParaRPr lang="zh-CN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5700" y="2390140"/>
            <a:ext cx="63099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建立自己的交易核心框架，一切学习的东西都是在辅助加强核心框架的操作，系统性思维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见路不走是一种对自己交易的尊重，什么钱都想赚的人往往什么都赚不到，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高手只赚一种钱，十年磨一剑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2087880" y="2243455"/>
            <a:ext cx="3856355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1.</a:t>
            </a:r>
            <a:r>
              <a:rPr lang="zh-CN" altLang="en-US" sz="32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如何做</a:t>
            </a:r>
            <a:r>
              <a:rPr lang="zh-CN" sz="32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交易计划</a:t>
            </a:r>
            <a:endParaRPr lang="zh-CN" sz="32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sz="32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en-US" altLang="zh-CN" sz="32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2.</a:t>
            </a:r>
            <a:r>
              <a:rPr lang="zh-CN" altLang="en-US" sz="32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涨停</a:t>
            </a:r>
            <a:r>
              <a:rPr lang="zh-CN" altLang="en-US" sz="32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板复盘</a:t>
            </a:r>
            <a:endParaRPr lang="zh-CN" altLang="en-US" sz="32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2690" y="99377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课程要点</a:t>
            </a:r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3196590" y="2243455"/>
            <a:ext cx="2747645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32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盘前决策</a:t>
            </a:r>
            <a:endParaRPr lang="zh-CN" sz="32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sz="32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sz="32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盘中执行</a:t>
            </a:r>
            <a:endParaRPr lang="zh-CN" sz="32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sz="32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sz="32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盘后总结</a:t>
            </a:r>
            <a:endParaRPr lang="zh-CN" sz="32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02690" y="99377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交易计划表</a:t>
            </a:r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2180" y="1979930"/>
            <a:ext cx="5575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系统性复盘的两种主要思路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38300" y="2896235"/>
            <a:ext cx="5915025" cy="2660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zh-CN" altLang="en-US" b="1">
              <a:solidFill>
                <a:srgbClr val="C00000"/>
              </a:solidFill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自上而下</a:t>
            </a:r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先大盘（天时配合），再板块，最后个股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自下而上</a:t>
            </a:r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先个股（强扭转），再板块，大盘确认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2180" y="1979930"/>
            <a:ext cx="461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涨停板的几种形态</a:t>
            </a:r>
            <a:endParaRPr lang="zh-CN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50010" y="2972435"/>
            <a:ext cx="6241415" cy="2660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1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一字涨停：开盘即涨停，一般由于突发性利好或者炒作拉升过程中情绪高潮出现。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2T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字板，涨停开盘后，盘中价格打开，实现成交换手，再回封，实现涨停板收盘</a:t>
            </a:r>
            <a:endParaRPr lang="en-US" altLang="zh-CN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en-US" altLang="zh-CN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3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实体大阳涨停：开盘后盘中形成踊跃买盘，拉升封板。一般有烂板和封单坚决的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涨停板。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61035" y="1590040"/>
            <a:ext cx="461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首板涨停后的几种走势特征</a:t>
            </a:r>
            <a:endParaRPr lang="zh-CN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5140" y="2795270"/>
            <a:ext cx="3534410" cy="17830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46600" y="2795270"/>
            <a:ext cx="3450590" cy="1783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288020" y="2795270"/>
            <a:ext cx="3837305" cy="1783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345" name="Freeform 11"/>
          <p:cNvSpPr/>
          <p:nvPr>
            <p:custDataLst>
              <p:tags r:id="rId4"/>
            </p:custDataLst>
          </p:nvPr>
        </p:nvSpPr>
        <p:spPr>
          <a:xfrm>
            <a:off x="7441250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52550" y="766445"/>
            <a:ext cx="9658350" cy="5457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5700" y="3361690"/>
            <a:ext cx="6241415" cy="2660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复盘打理自选池，跟踪优选个股，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了解当前市场整体情绪热度，以及赚钱效应（今日涨停家数）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借古鉴今，经多识广，提升交易的盘感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2180" y="208724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涨停板复盘的目的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PP_MARK_KEY" val="3420c857-2dba-43f8-9f24-4fe87479c3ec"/>
  <p:tag name="COMMONDATA" val="eyJoZGlkIjoiOWMwMjhhMGZkMTlmYjMyNGZlNDNiNTYxNzUzNzllNWQ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WPS 演示</Application>
  <PresentationFormat>宽屏</PresentationFormat>
  <Paragraphs>59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方正黑体简体</vt:lpstr>
      <vt:lpstr>微软雅黑</vt:lpstr>
      <vt:lpstr>Calibri</vt:lpstr>
      <vt:lpstr>Arial Unicode MS</vt:lpstr>
      <vt:lpstr>Office 主题</vt:lpstr>
      <vt:lpstr>主升系列课程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狂草</cp:lastModifiedBy>
  <cp:revision>132</cp:revision>
  <dcterms:created xsi:type="dcterms:W3CDTF">2021-07-12T09:18:00Z</dcterms:created>
  <dcterms:modified xsi:type="dcterms:W3CDTF">2024-07-16T09:41:29Z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81F1EE85CB96437692E97445E7B88237_13</vt:lpwstr>
  </property>
  <property fmtid="{D5CDD505-2E9C-101B-9397-08002B2CF9AE}" pid="3" name="KSOProductBuildVer">
    <vt:lpwstr>2052-12.1.0.17147</vt:lpwstr>
  </property>
</Properties>
</file>