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827" r:id="rId3"/>
    <p:sldId id="838" r:id="rId4"/>
    <p:sldId id="869" r:id="rId5"/>
    <p:sldId id="856" r:id="rId6"/>
    <p:sldId id="874" r:id="rId7"/>
    <p:sldId id="877" r:id="rId8"/>
    <p:sldId id="876" r:id="rId9"/>
    <p:sldId id="875" r:id="rId10"/>
    <p:sldId id="878" r:id="rId11"/>
    <p:sldId id="879" r:id="rId12"/>
    <p:sldId id="880" r:id="rId13"/>
    <p:sldId id="881" r:id="rId14"/>
    <p:sldId id="882" r:id="rId15"/>
    <p:sldId id="888" r:id="rId16"/>
    <p:sldId id="889" r:id="rId17"/>
    <p:sldId id="890" r:id="rId18"/>
    <p:sldId id="836" r:id="rId19"/>
    <p:sldId id="854" r:id="rId20"/>
    <p:sldId id="837" r:id="rId21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2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tags" Target="../tags/tag15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image" Target="../media/image4.png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作业训练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0071100" cy="5452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5170"/>
            <a:ext cx="10093960" cy="5461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3425"/>
            <a:ext cx="10116820" cy="54698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0079990" cy="54432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0410"/>
            <a:ext cx="11898630" cy="54540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2630"/>
            <a:ext cx="11919585" cy="54635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3265"/>
            <a:ext cx="11937365" cy="547179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3690" y="1461135"/>
            <a:ext cx="3944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</a:rPr>
              <a:t>账户从小变大的过程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594485" y="2316480"/>
          <a:ext cx="85318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第一阶段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第二阶段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第三阶段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认知改变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行为改变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曲线改变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途径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认知账户变大的阻碍因素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学会取点作图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能独立选股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建立自选股跟踪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保持体系内的不变标准，交易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笔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不纠结，不患得患失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加强对趋势位置的理解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加强对市场情绪的理解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进一步放大盈亏比，打开上限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300" y="2896235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0" y="704850"/>
            <a:ext cx="7160260" cy="5490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0069830" cy="5451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24535"/>
            <a:ext cx="10101580" cy="54616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16280"/>
            <a:ext cx="10167620" cy="54876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42315"/>
            <a:ext cx="10054590" cy="54432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WPS 演示</Application>
  <PresentationFormat>宽屏</PresentationFormat>
  <Paragraphs>52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140</cp:revision>
  <dcterms:created xsi:type="dcterms:W3CDTF">2021-07-12T09:18:00Z</dcterms:created>
  <dcterms:modified xsi:type="dcterms:W3CDTF">2024-07-25T11:17:31Z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98579EADA8E84663A83064EF2B96ACAD_13</vt:lpwstr>
  </property>
  <property fmtid="{D5CDD505-2E9C-101B-9397-08002B2CF9AE}" pid="3" name="KSOProductBuildVer">
    <vt:lpwstr>2052-12.1.0.17147</vt:lpwstr>
  </property>
</Properties>
</file>