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827" r:id="rId3"/>
    <p:sldId id="838" r:id="rId4"/>
    <p:sldId id="881" r:id="rId5"/>
    <p:sldId id="856" r:id="rId6"/>
    <p:sldId id="876" r:id="rId7"/>
    <p:sldId id="880" r:id="rId8"/>
    <p:sldId id="879" r:id="rId9"/>
    <p:sldId id="875" r:id="rId10"/>
    <p:sldId id="877" r:id="rId11"/>
    <p:sldId id="878" r:id="rId12"/>
    <p:sldId id="836" r:id="rId13"/>
    <p:sldId id="854" r:id="rId14"/>
    <p:sldId id="837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3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4.png"/><Relationship Id="rId1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4.png"/><Relationship Id="rId3" Type="http://schemas.openxmlformats.org/officeDocument/2006/relationships/tags" Target="../tags/tag17.xml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涨停复盘与板块分析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1520"/>
            <a:ext cx="11898630" cy="5454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5152390" cy="54406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850" y="4661535"/>
            <a:ext cx="5549265" cy="1350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425" y="740410"/>
            <a:ext cx="5648325" cy="3866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949325" y="2583815"/>
            <a:ext cx="6962775" cy="3258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800" b="1">
              <a:solidFill>
                <a:srgbClr val="C0000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880" y="1194435"/>
            <a:ext cx="5923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主升趋势体系核心风控三道防线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076325" y="2710815"/>
            <a:ext cx="6962775" cy="3258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第一道，总仓位管理，以中证</a:t>
            </a:r>
            <a:r>
              <a:rPr lang="en-US" altLang="zh-CN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1000</a:t>
            </a:r>
            <a:r>
              <a:rPr lang="zh-CN" altLang="en-US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指数月线，周线，日线，60分钟多空趋势线为信号标准，一个级别翻红就对应两成仓位，核心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规避系统性风险</a:t>
            </a:r>
            <a:endParaRPr lang="zh-CN" altLang="en-US" sz="20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0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zh-CN" altLang="en-US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第二道，单只个股持仓不超过总仓位20%，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提防个股黑天鹅极端行情</a:t>
            </a:r>
            <a:endParaRPr lang="zh-CN" altLang="en-US" sz="20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0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zh-CN" altLang="en-US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第三道，纠错标准，</a:t>
            </a:r>
            <a:r>
              <a:rPr lang="zh-CN" sz="20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收盘价跌破钓鱼线，第二天纠错</a:t>
            </a:r>
            <a:endParaRPr lang="zh-CN" altLang="en-US" sz="20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000" b="1">
              <a:solidFill>
                <a:srgbClr val="C00000"/>
              </a:solidFill>
              <a:uFillTx/>
              <a:sym typeface="+mn-ea"/>
            </a:endParaRPr>
          </a:p>
          <a:p>
            <a:endParaRPr lang="zh-CN" altLang="en-US" sz="2000" b="1">
              <a:solidFill>
                <a:srgbClr val="C00000"/>
              </a:solidFill>
              <a:uFillTx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4910" y="1809115"/>
            <a:ext cx="811530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0795" y="2975610"/>
            <a:ext cx="58991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下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跌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2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99180" y="46475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建仓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4720" y="50431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070C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洗盘</a:t>
            </a:r>
            <a:endParaRPr lang="zh-CN" altLang="en-US" sz="3200" b="1">
              <a:solidFill>
                <a:srgbClr val="0070C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3540" y="423672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试盘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6810" y="26790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拉高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8915" y="217551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出货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29040" y="2975610"/>
            <a:ext cx="589915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上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02130" y="1121410"/>
            <a:ext cx="75095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资金的运作过程（股票运行的趋势规律）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新生-发展-鼎盛-衰竭-消亡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1050" y="2863850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交易信心逐步丧失</a:t>
            </a:r>
            <a:endParaRPr lang="zh-CN" altLang="en-US" sz="2400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99270" y="286448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交易信心逐步爆棚</a:t>
            </a:r>
            <a:endParaRPr lang="zh-CN" altLang="en-US" sz="2400">
              <a:solidFill>
                <a:srgbClr val="C0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781056" y="180928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9813610" y="556654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9300"/>
            <a:ext cx="11859895" cy="5436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1520"/>
            <a:ext cx="11919585" cy="5463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2630"/>
            <a:ext cx="11919585" cy="54635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PLACING_PICTURE_USER_VIEWPORT" val="{&quot;height&quot;:6012,&quot;width&quot;:12780}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145</cp:revision>
  <dcterms:created xsi:type="dcterms:W3CDTF">2021-07-12T09:18:00Z</dcterms:created>
  <dcterms:modified xsi:type="dcterms:W3CDTF">2024-08-02T09:56:34Z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DDDED18AE621432BA793FD33F50D936F_13</vt:lpwstr>
  </property>
  <property fmtid="{D5CDD505-2E9C-101B-9397-08002B2CF9AE}" pid="3" name="KSOProductBuildVer">
    <vt:lpwstr>2052-12.1.0.17147</vt:lpwstr>
  </property>
</Properties>
</file>