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827" r:id="rId3"/>
    <p:sldId id="838" r:id="rId4"/>
    <p:sldId id="884" r:id="rId5"/>
    <p:sldId id="873" r:id="rId6"/>
    <p:sldId id="874" r:id="rId7"/>
    <p:sldId id="875" r:id="rId8"/>
    <p:sldId id="856" r:id="rId9"/>
    <p:sldId id="857" r:id="rId10"/>
    <p:sldId id="858" r:id="rId11"/>
    <p:sldId id="862" r:id="rId12"/>
    <p:sldId id="869" r:id="rId13"/>
    <p:sldId id="836" r:id="rId14"/>
    <p:sldId id="854" r:id="rId15"/>
    <p:sldId id="837" r:id="rId16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33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E:\YiYi\王荟一\1王荟一\2018-3-2\李青元\2020-2021龙头股\2021\ppt 封面10-13.jpgppt 封面10-13"/>
          <p:cNvPicPr>
            <a:picLocks noChangeAspect="1"/>
          </p:cNvPicPr>
          <p:nvPr userDrawn="1"/>
        </p:nvPicPr>
        <p:blipFill>
          <a:blip r:embed="rId12"/>
          <a:srcRect/>
          <a:stretch>
            <a:fillRect/>
          </a:stretch>
        </p:blipFill>
        <p:spPr>
          <a:xfrm>
            <a:off x="635" y="1270"/>
            <a:ext cx="1219073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tags" Target="../tags/tag29.xml"/><Relationship Id="rId2" Type="http://schemas.openxmlformats.org/officeDocument/2006/relationships/image" Target="../media/image4.png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6.png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标题 8"/>
          <p:cNvSpPr/>
          <p:nvPr>
            <p:ph type="ctrTitle" idx="2"/>
            <p:custDataLst>
              <p:tags r:id="rId1"/>
            </p:custDataLst>
          </p:nvPr>
        </p:nvSpPr>
        <p:spPr>
          <a:xfrm>
            <a:off x="1764030" y="1380490"/>
            <a:ext cx="5079365" cy="1056005"/>
          </a:xfrm>
        </p:spPr>
        <p:txBody>
          <a:bodyPr>
            <a:normAutofit/>
          </a:bodyPr>
          <a:p>
            <a:pPr algn="l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主升系列课程</a:t>
            </a:r>
            <a:r>
              <a:rPr lang="zh-CN" altLang="en-US" b="1"/>
              <a:t> </a:t>
            </a:r>
            <a:endParaRPr lang="zh-CN" altLang="en-US" b="1"/>
          </a:p>
        </p:txBody>
      </p:sp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12330" y="1591310"/>
            <a:ext cx="3172460" cy="31724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764030" y="3656965"/>
            <a:ext cx="48012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三位一体与板块效应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53870" y="2896235"/>
            <a:ext cx="51149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反抽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反弹</a:t>
            </a:r>
            <a:r>
              <a:rPr lang="en-US" altLang="zh-CN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反转</a:t>
            </a:r>
            <a:endParaRPr lang="zh-CN" altLang="en-US" sz="4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4123690" y="1461135"/>
            <a:ext cx="39446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账户从小变大的过程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graphicFrame>
        <p:nvGraphicFramePr>
          <p:cNvPr id="8" name="表格 7"/>
          <p:cNvGraphicFramePr/>
          <p:nvPr/>
        </p:nvGraphicFramePr>
        <p:xfrm>
          <a:off x="1594485" y="2316480"/>
          <a:ext cx="853186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第一阶段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第二阶段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第三阶段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目标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认知改变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行为改变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曲线改变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途径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认知账户变大的阻碍因素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学会取点作图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能独立选股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建立自选股跟踪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保持体系内的不变标准，交易</a:t>
                      </a:r>
                      <a:r>
                        <a:rPr lang="en-US" altLang="zh-CN"/>
                        <a:t>30</a:t>
                      </a:r>
                      <a:r>
                        <a:rPr lang="zh-CN" altLang="en-US"/>
                        <a:t>笔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不纠结，不患得患失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1.</a:t>
                      </a:r>
                      <a:r>
                        <a:rPr lang="zh-CN" altLang="en-US"/>
                        <a:t>加强对趋势位置的理解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2.</a:t>
                      </a:r>
                      <a:r>
                        <a:rPr lang="zh-CN" altLang="en-US"/>
                        <a:t>加强对市场情绪的理解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en-US" altLang="zh-CN"/>
                        <a:t>3.</a:t>
                      </a:r>
                      <a:r>
                        <a:rPr lang="zh-CN" altLang="en-US"/>
                        <a:t>进一步放大盈亏比，打开上限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121400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sz="20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19150" y="2792730"/>
            <a:ext cx="6966585" cy="15233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7832d77b76c05bb798b9f00c86b7f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61035" y="766445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022590" y="1242060"/>
            <a:ext cx="3601085" cy="3601085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819156" y="229950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8162610" y="522999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1768475" y="3429000"/>
            <a:ext cx="6552565" cy="25996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8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知行合一平常心欲速则不达</a:t>
            </a:r>
            <a:endParaRPr lang="zh-CN" sz="2800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55700" y="2390140"/>
            <a:ext cx="63099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建立自己的交易核心框架，一切学习的东西都是在辅助加强核心框架的操作，系统性思维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见路不走是一种对自己交易的尊重，什么钱都想赚的人往往什么都赚不到，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r>
              <a:rPr lang="zh-CN" altLang="en-US" sz="2400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高手只赚一种钱，十年磨一剑</a:t>
            </a:r>
            <a:endParaRPr lang="zh-CN" altLang="en-US" sz="2400" b="1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734060"/>
            <a:ext cx="7287260" cy="5466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80720"/>
            <a:ext cx="11624945" cy="54959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87070"/>
            <a:ext cx="12192635" cy="51568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82625"/>
            <a:ext cx="11124565" cy="55276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系统性复盘的两种主要思路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38300" y="2896235"/>
            <a:ext cx="5915025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endParaRPr lang="zh-CN" altLang="en-US" b="1">
              <a:solidFill>
                <a:srgbClr val="C00000"/>
              </a:solidFill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自上而下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先大盘（天时配合），再板块，最后个股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自下而上</a:t>
            </a:r>
            <a:r>
              <a:rPr lang="en-US" altLang="zh-CN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先个股（强扭转），再板块，大盘确认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4615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三位一体</a:t>
            </a:r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大盘，板块，个股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2760" y="3371850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大盘环境是天时（</a:t>
            </a:r>
            <a:r>
              <a:rPr lang="zh-CN" altLang="en-US" b="1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latin typeface="方正黑体简体" panose="02000000000000000000" charset="-122"/>
                <a:ea typeface="方正黑体简体" panose="02000000000000000000" charset="-122"/>
              </a:rPr>
              <a:t>以多空趋势线的不同级别变化参考指数的走势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），板块顺势，个股关注强扭转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以史为鉴，知兴替，识多空，顺周期</a:t>
            </a:r>
            <a:r>
              <a:rPr lang="zh-CN" altLang="en-US" b="1">
                <a:solidFill>
                  <a:srgbClr val="C00000"/>
                </a:solidFill>
              </a:rPr>
              <a:t>，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32180" y="1979930"/>
            <a:ext cx="5575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位置定性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——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主要指数交互印证识多空</a:t>
            </a:r>
            <a:endParaRPr lang="zh-CN" altLang="en-US" sz="2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1035" y="767080"/>
            <a:ext cx="914400" cy="914400"/>
          </a:xfrm>
          <a:prstGeom prst="rect">
            <a:avLst/>
          </a:prstGeom>
        </p:spPr>
      </p:pic>
      <p:pic>
        <p:nvPicPr>
          <p:cNvPr id="3" name="图片 2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2590" y="1242060"/>
            <a:ext cx="3395980" cy="3395980"/>
          </a:xfrm>
          <a:prstGeom prst="rect">
            <a:avLst/>
          </a:prstGeom>
        </p:spPr>
      </p:pic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932186" y="168165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7845745" y="484328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90470" y="2896235"/>
            <a:ext cx="3864610" cy="2660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b="1">
              <a:solidFill>
                <a:srgbClr val="C00000"/>
              </a:solidFill>
            </a:endParaRPr>
          </a:p>
          <a:p>
            <a:endParaRPr lang="zh-CN" altLang="en-US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趋势不会一天形成，也不会一天结束，每一个阶段都有对应阶段的特征，客观跟随，等市场表态，</a:t>
            </a:r>
            <a:endParaRPr lang="zh-CN" altLang="en-US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PP_MARK_KEY" val="3420c857-2dba-43f8-9f24-4fe87479c3ec"/>
  <p:tag name="COMMONDATA" val="eyJoZGlkIjoiOWMwMjhhMGZkMTlmYjMyNGZlNDNiNTYxNzUzNzllNWQifQ==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477</Words>
  <Application>WPS 演示</Application>
  <PresentationFormat>宽屏</PresentationFormat>
  <Paragraphs>69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Office 主题</vt:lpstr>
      <vt:lpstr>主升系列课程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狂草</cp:lastModifiedBy>
  <cp:revision>133</cp:revision>
  <dcterms:created xsi:type="dcterms:W3CDTF">2021-07-12T09:18:00Z</dcterms:created>
  <dcterms:modified xsi:type="dcterms:W3CDTF">2024-07-18T11:15:14Z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0F8C7B45B972458B945947FF6B0EFA8B_13</vt:lpwstr>
  </property>
  <property fmtid="{D5CDD505-2E9C-101B-9397-08002B2CF9AE}" pid="3" name="KSOProductBuildVer">
    <vt:lpwstr>2052-12.1.0.17147</vt:lpwstr>
  </property>
</Properties>
</file>