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827" r:id="rId3"/>
    <p:sldId id="838" r:id="rId4"/>
    <p:sldId id="963" r:id="rId5"/>
    <p:sldId id="967" r:id="rId6"/>
    <p:sldId id="837" r:id="rId8"/>
    <p:sldId id="981" r:id="rId9"/>
    <p:sldId id="973" r:id="rId10"/>
    <p:sldId id="977" r:id="rId11"/>
    <p:sldId id="978" r:id="rId12"/>
    <p:sldId id="979" r:id="rId13"/>
    <p:sldId id="980" r:id="rId14"/>
    <p:sldId id="836" r:id="rId15"/>
    <p:sldId id="854" r:id="rId16"/>
    <p:sldId id="968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2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image" Target="../media/image4.png"/><Relationship Id="rId3" Type="http://schemas.openxmlformats.org/officeDocument/2006/relationships/tags" Target="../tags/tag7.xml"/><Relationship Id="rId2" Type="http://schemas.openxmlformats.org/officeDocument/2006/relationships/image" Target="../media/image7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8.png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7025" y="3656965"/>
            <a:ext cx="49682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强化版优选专项训练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4000" b="1">
              <a:solidFill>
                <a:srgbClr val="C00000"/>
              </a:solidFill>
            </a:endParaRPr>
          </a:p>
          <a:p>
            <a:endParaRPr lang="en-US" altLang="zh-CN" sz="40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1932920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3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知行合一平常心欲速则不达</a:t>
            </a:r>
            <a:endParaRPr lang="zh-CN" sz="36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4910" y="1809115"/>
            <a:ext cx="811530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0795" y="2975610"/>
            <a:ext cx="58991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下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跌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9180" y="46475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建仓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4720" y="50431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70C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洗盘</a:t>
            </a:r>
            <a:endParaRPr lang="zh-CN" altLang="en-US" sz="3200" b="1">
              <a:solidFill>
                <a:srgbClr val="0070C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3540" y="423672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试盘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6810" y="26790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拉高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8915" y="217551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出货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29040" y="2975610"/>
            <a:ext cx="58991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上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2130" y="1121410"/>
            <a:ext cx="75095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资金的运作过程（股票运行的趋势规律）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新生-发展-鼎盛-衰竭-消亡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2863850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交易信心逐步丧失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99270" y="286448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交易信心逐步爆棚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781056" y="18092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9813610" y="556654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25470" y="2212340"/>
            <a:ext cx="44792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步骤一：抄底先锋定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87010" y="54514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25470" y="2877820"/>
            <a:ext cx="4848225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  <a:sym typeface="+mn-ea"/>
              </a:rPr>
              <a:t>步骤二：</a:t>
            </a:r>
            <a:r>
              <a:rPr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  <a:sym typeface="+mn-ea"/>
              </a:rPr>
              <a:t>划分资金区域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125470" y="3488055"/>
            <a:ext cx="67233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步骤三：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在对应的资金区域取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125470" y="5292090"/>
            <a:ext cx="452945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步骤五：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金钥匙后低吸</a:t>
            </a:r>
            <a:endParaRPr 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5830" y="760095"/>
            <a:ext cx="9917430" cy="847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日线主升选股标准：</a:t>
            </a:r>
            <a:r>
              <a:rPr lang="zh-CN" altLang="en-US" sz="2800" b="1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符合取点+长短脚（后脚长）</a:t>
            </a:r>
            <a:endParaRPr lang="zh-CN" altLang="en-US" sz="2800" b="1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125470" y="4699000"/>
            <a:ext cx="452945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步骤四：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满足后脚长</a:t>
            </a:r>
            <a:endParaRPr lang="zh-CN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135380" y="2522220"/>
            <a:ext cx="702754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优选一：靠近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点有大阳线或者向上跳空缺口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优选二：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点到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C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点之间有三天及以上黄色主力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优选三：回踩过程中不能出现大阴线或者跳空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优选四：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点到</a:t>
            </a:r>
            <a:r>
              <a:rPr lang="en-US" altLang="zh-CN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C</a:t>
            </a:r>
            <a:r>
              <a:rPr lang="zh-CN" altLang="en-US" sz="24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点之间最高价不能超过一涨最高价</a:t>
            </a:r>
            <a:endParaRPr lang="zh-CN" altLang="en-US" sz="24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1701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四大优选规则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行情的顺境与逆境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小资金经历一轮完整的顺逆（顺势择强）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91310" y="1423035"/>
            <a:ext cx="81845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91387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4060"/>
            <a:ext cx="11894185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1892915" cy="54514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UNIT_PLACING_PICTURE_USER_VIEWPORT" val="{&quot;height&quot;:6012,&quot;width&quot;:12780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演示</Application>
  <PresentationFormat>宽屏</PresentationFormat>
  <Paragraphs>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方正黑体简体</vt:lpstr>
      <vt:lpstr>微软雅黑</vt:lpstr>
      <vt:lpstr>汉仪中黑简</vt:lpstr>
      <vt:lpstr>黑体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行情的顺境与逆境-小资金经历一轮完整的顺逆（顺势择强）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147</cp:revision>
  <dcterms:created xsi:type="dcterms:W3CDTF">2021-07-12T09:18:00Z</dcterms:created>
  <dcterms:modified xsi:type="dcterms:W3CDTF">2024-07-08T10:25:55Z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55F1AF1AE8E64CA499DC103B547FD8D7_13</vt:lpwstr>
  </property>
  <property fmtid="{D5CDD505-2E9C-101B-9397-08002B2CF9AE}" pid="3" name="KSOProductBuildVer">
    <vt:lpwstr>2052-12.1.0.16929</vt:lpwstr>
  </property>
</Properties>
</file>