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827" r:id="rId3"/>
    <p:sldId id="838" r:id="rId4"/>
    <p:sldId id="856" r:id="rId5"/>
    <p:sldId id="990" r:id="rId6"/>
    <p:sldId id="965" r:id="rId7"/>
    <p:sldId id="945" r:id="rId8"/>
    <p:sldId id="980" r:id="rId9"/>
    <p:sldId id="981" r:id="rId10"/>
    <p:sldId id="983" r:id="rId11"/>
    <p:sldId id="982" r:id="rId12"/>
    <p:sldId id="984" r:id="rId13"/>
    <p:sldId id="986" r:id="rId14"/>
    <p:sldId id="987" r:id="rId15"/>
    <p:sldId id="988" r:id="rId16"/>
    <p:sldId id="989" r:id="rId17"/>
    <p:sldId id="836" r:id="rId18"/>
    <p:sldId id="854" r:id="rId19"/>
    <p:sldId id="837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3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板块复盘与梳理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5170"/>
            <a:ext cx="5366385" cy="5469890"/>
          </a:xfrm>
          <a:prstGeom prst="rect">
            <a:avLst/>
          </a:prstGeom>
        </p:spPr>
      </p:pic>
      <p:pic>
        <p:nvPicPr>
          <p:cNvPr id="5" name="图片 4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51205"/>
            <a:ext cx="1187513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6280"/>
            <a:ext cx="11302365" cy="5434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89610"/>
            <a:ext cx="7284085" cy="5513070"/>
          </a:xfrm>
          <a:prstGeom prst="rect">
            <a:avLst/>
          </a:prstGeom>
        </p:spPr>
      </p:pic>
      <p:pic>
        <p:nvPicPr>
          <p:cNvPr id="5" name="图片 4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099800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6445" cy="6858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2505" y="258445"/>
            <a:ext cx="770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一浪：空间最大，资金效率最低。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三浪：空间中等，资金效率中等。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三浪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：空间最小，资金效率最高。</a:t>
            </a:r>
            <a:endParaRPr lang="zh-CN" altLang="en-US" sz="2000" b="1">
              <a:solidFill>
                <a:srgbClr val="FFC000"/>
              </a:solidFill>
            </a:endParaRPr>
          </a:p>
          <a:p>
            <a:pPr algn="ctr"/>
            <a:r>
              <a:rPr lang="zh-CN" altLang="en-US" sz="2000" b="1">
                <a:solidFill>
                  <a:srgbClr val="FFC000"/>
                </a:solidFill>
              </a:rPr>
              <a:t>一浪</a:t>
            </a:r>
            <a:r>
              <a:rPr lang="en-US" altLang="zh-CN" sz="2000" b="1">
                <a:solidFill>
                  <a:srgbClr val="FFC000"/>
                </a:solidFill>
              </a:rPr>
              <a:t>3</a:t>
            </a:r>
            <a:r>
              <a:rPr lang="zh-CN" altLang="en-US" sz="2000" b="1">
                <a:solidFill>
                  <a:srgbClr val="FFC000"/>
                </a:solidFill>
              </a:rPr>
              <a:t>：效率不如</a:t>
            </a:r>
            <a:r>
              <a:rPr lang="en-US" altLang="zh-CN" sz="2000" b="1">
                <a:solidFill>
                  <a:srgbClr val="FFC000"/>
                </a:solidFill>
              </a:rPr>
              <a:t>3-3</a:t>
            </a:r>
            <a:r>
              <a:rPr lang="zh-CN" altLang="en-US" sz="2000" b="1">
                <a:solidFill>
                  <a:srgbClr val="FFC000"/>
                </a:solidFill>
              </a:rPr>
              <a:t>，除非是主线板块，否则做的少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915140" cy="5461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WPS 演示</Application>
  <PresentationFormat>宽屏</PresentationFormat>
  <Paragraphs>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150</cp:revision>
  <dcterms:created xsi:type="dcterms:W3CDTF">2021-07-12T09:18:00Z</dcterms:created>
  <dcterms:modified xsi:type="dcterms:W3CDTF">2024-09-27T08:10:34Z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E04640BBE466433BB3F397079B213CBC_13</vt:lpwstr>
  </property>
  <property fmtid="{D5CDD505-2E9C-101B-9397-08002B2CF9AE}" pid="3" name="KSOProductBuildVer">
    <vt:lpwstr>2052-12.1.0.18276</vt:lpwstr>
  </property>
</Properties>
</file>