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827" r:id="rId3"/>
    <p:sldId id="838" r:id="rId4"/>
    <p:sldId id="869" r:id="rId5"/>
    <p:sldId id="856" r:id="rId6"/>
    <p:sldId id="898" r:id="rId7"/>
    <p:sldId id="836" r:id="rId8"/>
    <p:sldId id="854" r:id="rId9"/>
    <p:sldId id="837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收集表案例解析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3690" y="1461135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账户从小变大的过程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94485" y="231648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曲线改变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途径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认知账户变大的阻碍因素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学会取点作图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能独立选股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建立自选股跟踪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保持体系内的不变标准，交易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笔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不纠结，不患得患失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加强对趋势位置的理解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加强对市场情绪的理解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进一步放大盈亏比，打开上限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95960"/>
            <a:ext cx="6096000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142</cp:revision>
  <dcterms:created xsi:type="dcterms:W3CDTF">2021-07-12T09:18:00Z</dcterms:created>
  <dcterms:modified xsi:type="dcterms:W3CDTF">2024-08-12T08:31:19Z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392157C5CC2741B5BCF7E530888C1605_13</vt:lpwstr>
  </property>
  <property fmtid="{D5CDD505-2E9C-101B-9397-08002B2CF9AE}" pid="3" name="KSOProductBuildVer">
    <vt:lpwstr>2052-12.1.0.17827</vt:lpwstr>
  </property>
</Properties>
</file>