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827" r:id="rId3"/>
    <p:sldId id="838" r:id="rId4"/>
    <p:sldId id="856" r:id="rId5"/>
    <p:sldId id="860" r:id="rId6"/>
    <p:sldId id="861" r:id="rId7"/>
    <p:sldId id="862" r:id="rId8"/>
    <p:sldId id="863" r:id="rId9"/>
    <p:sldId id="864" r:id="rId10"/>
    <p:sldId id="836" r:id="rId11"/>
    <p:sldId id="854" r:id="rId12"/>
    <p:sldId id="837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3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收集表案例解析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三位一体</a:t>
            </a:r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大盘，板块，个股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2760" y="3371850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大盘环境是天时（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以多空趋势线的不同级别变化参考指数的走势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），板块顺势，个股关注强扭转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以史为鉴，知兴替，识多空，顺周期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2896235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趋势不会一天形成，也不会一天结束，每一个阶段都有对应阶段的特征，客观跟随，等市场表态，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870" y="2896235"/>
            <a:ext cx="51149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反抽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反弹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反转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2630"/>
            <a:ext cx="1193736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136</cp:revision>
  <dcterms:created xsi:type="dcterms:W3CDTF">2021-07-12T09:18:00Z</dcterms:created>
  <dcterms:modified xsi:type="dcterms:W3CDTF">2024-08-09T09:08:22Z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37BE741162FC4630A7DEF0ED3ED38B1E_13</vt:lpwstr>
  </property>
  <property fmtid="{D5CDD505-2E9C-101B-9397-08002B2CF9AE}" pid="3" name="KSOProductBuildVer">
    <vt:lpwstr>2052-12.1.0.17147</vt:lpwstr>
  </property>
</Properties>
</file>