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85" r:id="rId5"/>
    <p:sldId id="261" r:id="rId6"/>
    <p:sldId id="286" r:id="rId7"/>
    <p:sldId id="25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7880" y="3288030"/>
            <a:ext cx="1868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solidFill>
                <a:schemeClr val="tx2"/>
              </a:solidFill>
              <a:sym typeface="+mn-ea"/>
            </a:endParaRPr>
          </a:p>
          <a:p>
            <a:endParaRPr lang="zh-CN" altLang="en-US" sz="240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1675" y="1545590"/>
            <a:ext cx="7172325" cy="3529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>
                <a:solidFill>
                  <a:srgbClr val="C00000"/>
                </a:solidFill>
                <a:sym typeface="+mn-ea"/>
              </a:rPr>
              <a:t>一、挖坑填坑标准：</a:t>
            </a:r>
            <a:endParaRPr lang="zh-CN" altLang="en-US" sz="3200">
              <a:solidFill>
                <a:srgbClr val="C00000"/>
              </a:solidFill>
            </a:endParaRPr>
          </a:p>
          <a:p>
            <a:br>
              <a:rPr lang="en-US" altLang="zh-CN" sz="3200">
                <a:sym typeface="+mn-ea"/>
              </a:rPr>
            </a:b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、有个下跌结构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、结构末期扭转到波峰（下跌结构处的波峰）</a:t>
            </a:r>
            <a:br>
              <a:rPr lang="zh-CN" altLang="en-US" sz="2400" b="1">
                <a:sym typeface="+mn-ea"/>
              </a:rPr>
            </a:b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、回踩时股价创新低</a:t>
            </a:r>
            <a:br>
              <a:rPr lang="zh-CN" altLang="en-US" sz="2400" b="1">
                <a:sym typeface="+mn-ea"/>
              </a:rPr>
            </a:br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、从最新低点再度扭转到波峰（第一次扭转形成的波峰</a:t>
            </a:r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695" y="1092200"/>
            <a:ext cx="7218045" cy="4763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3970" y="1998345"/>
            <a:ext cx="6985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小结：</a:t>
            </a:r>
            <a:endParaRPr lang="zh-CN" altLang="en-US" sz="2400" b="1">
              <a:solidFill>
                <a:srgbClr val="C00000"/>
              </a:solidFill>
            </a:endParaRPr>
          </a:p>
          <a:p>
            <a:br>
              <a:rPr lang="zh-CN" altLang="en-US" sz="2000" b="1"/>
            </a:br>
            <a:r>
              <a:rPr lang="zh-CN" altLang="en-US" sz="2000" b="1"/>
              <a:t>挖坑填坑作为优选来使用，有挖坑填坑的个股更容易走出</a:t>
            </a:r>
            <a:r>
              <a:rPr lang="en-US" altLang="zh-CN" sz="2000" b="1"/>
              <a:t>3</a:t>
            </a:r>
            <a:r>
              <a:rPr lang="zh-CN" altLang="en-US" sz="2000" b="1"/>
              <a:t>段</a:t>
            </a:r>
            <a:br>
              <a:rPr lang="zh-CN" altLang="en-US" sz="2000" b="1"/>
            </a:br>
            <a:endParaRPr lang="zh-CN" altLang="en-US" sz="2000" b="1"/>
          </a:p>
          <a:p>
            <a:endParaRPr lang="zh-CN" altLang="en-US" sz="2000" b="1"/>
          </a:p>
          <a:p>
            <a:r>
              <a:rPr lang="zh-CN" altLang="en-US" sz="2000" b="1"/>
              <a:t>填坑需要一步扭转，如果是两步完成的那就不符合，因为趋势可能已经走完了</a:t>
            </a:r>
            <a:endParaRPr lang="zh-CN" altLang="en-US" sz="2000" b="1"/>
          </a:p>
          <a:p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25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27</cp:revision>
  <dcterms:created xsi:type="dcterms:W3CDTF">2024-11-25T08:14:00Z</dcterms:created>
  <dcterms:modified xsi:type="dcterms:W3CDTF">2025-04-23T11:00:59Z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2CA61A6B770A4B7E8459613F51458A7A_13</vt:lpwstr>
  </property>
</Properties>
</file>