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93D38-506B-E4A4-F64C-ADACF9DCE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E4E0FD-24F3-7570-C1CA-6EAD66941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DEFA5-89E5-DAA0-A3BE-EE4B48A8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7D9E26-13F9-F2F2-820E-FE95F27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5FA74A-1461-38E1-8363-E9A3C211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4833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DBD4F-8FD4-26BB-2CA4-371F202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868DCF-3823-9C18-731D-61B9EFC3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0D65B-BF17-CC2E-0864-3E92C947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5DF0F-B349-CF32-DC03-31905D6B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B51B3-81A6-B2AF-3B7C-FC7B1B6E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525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04AF94-6D41-09C0-946C-B08152444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6DF496-30CE-D4AD-745A-5E312355C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32370D-1FFB-98CC-60E9-9C1E337F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64FDF-B65E-1E4C-8D8A-EA4CB5C1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6DD348-55FD-A2DC-B5AB-9A283C04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6913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E3F54-F6AB-8CB8-4D50-ED862184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1F81F-95A2-CC88-DC1E-A41D86FC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96B49-E367-5A39-B01D-FD289D1C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F04937-66D4-DEAB-2708-402D7362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D09EA-BF9D-468B-A218-E37280E4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630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085A0-6ACD-5D13-B77E-8DD778DC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940F69-30BA-AAC3-7067-C14EBCFC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FE04F-B2E4-0C7B-D29F-53688C66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E1849C-10F2-ABB5-3F81-3E98A9A8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5BE8E-6F0D-633B-8F4F-E6587E37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44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A571C-8B09-72C8-954F-B4AECCC8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B360B-7874-F07B-498A-D0BF81EB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BB819-BCDC-3912-8FD4-F3D0547E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C1AA36-2EB3-22A4-D30C-5EBB63E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6CF32D-FE80-1ED4-5531-4CE1B1F3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BEE6A2-C100-C695-CD32-BF7AF4F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71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9134E-1300-FB4D-64F4-572A1B5A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11ABD0-C725-3F2C-2760-F99025CC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4C55C8-4496-0AEC-26F5-DAF0F3C9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8A9EBE-B270-CED2-579E-08772752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2B669E-B164-A40E-E106-54CCA4D74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896D01-E98F-E68E-BADE-BB0C5B5E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7982-C720-5439-1DAA-C47C6240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E2EA78-201C-1F18-7355-49DBD32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16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6D4DF-0456-B27E-3B4B-A478EA76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8B21E5-4CC8-4749-4309-57AF9FE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16FF07-9D5D-2488-9CD2-2DD78D57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C1F49E-E39C-73AF-46EF-787401E7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280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37FF66-E1DC-4271-06F1-445244E4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4C514F-73BA-0D89-4A95-63554E28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4F9206-6529-1B33-CABE-06A497E2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2407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9CC7F-F967-6BD0-629B-8D6B9366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5DD5D-D243-D15C-DA22-B957EF27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4E0A6B-23D7-9EC6-950D-D252A62D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B28901-5E92-D344-F233-C24DE0E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08B55-775E-9B47-E35F-37796C05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A2247B-2DFE-7DA4-6CDB-418F1348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947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0C8E4-EB44-449A-11AF-8BA7643F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B5BD05-9997-86E0-8BA6-0154D76F5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4EC1E5-6043-46EC-8700-C9B6E9D42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A85EB3-D848-82D4-4023-1FA3B413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51410D-6DFA-C59C-C424-9C4B93B6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3E6CB9-F7C8-4066-5C6D-FFF00F6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7296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8E4EFE-8AAF-B37F-C376-5A6F1256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HK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41533-7384-99D9-3768-69C7B8D6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A1C3F-47D7-8300-DDC9-42B147BC5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3DC0-9DDB-485C-A53D-4624CA8EEC95}" type="datetimeFigureOut">
              <a:rPr lang="en-HK" smtClean="0"/>
              <a:t>30/10/2022</a:t>
            </a:fld>
            <a:endParaRPr lang="en-HK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C223B4-CE37-8F91-0D30-661F38959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A07104-0B7A-FE33-1214-D4DF722C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24A9-7F3A-4B8F-B7BA-DBF40084F6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37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B1B6D-E53A-FFB6-F845-42DAA77A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Cosine Wave Form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A9BBB0-8E90-8D64-ADA9-7C1A7CE4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517968"/>
            <a:ext cx="9851073" cy="438885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64C77A-2BA4-3A5E-D199-704308D96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660526"/>
            <a:ext cx="822960" cy="11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-0.00833 L 0.003 -0.00833 C 0.0043 -0.00046 0.00521 0.00787 0.00704 0.01551 C 0.00834 0.02037 0.01055 0.02431 0.01211 0.0287 C 0.01276 0.03056 0.01628 0.04144 0.01706 0.04514 C 0.01771 0.04792 0.01823 0.05093 0.01875 0.05394 C 0.01941 0.06157 0.01954 0.06759 0.02123 0.07477 C 0.02188 0.07732 0.02305 0.07963 0.0237 0.08218 C 0.02474 0.08542 0.025 0.08935 0.02631 0.09259 C 0.02813 0.09699 0.03073 0.10046 0.03295 0.1044 L 0.0362 0.11019 C 0.03659 0.11227 0.03659 0.11435 0.03711 0.1162 C 0.03816 0.11991 0.04037 0.12361 0.04206 0.12662 C 0.04297 0.13102 0.04427 0.13519 0.04454 0.13982 C 0.04597 0.15949 0.04454 0.1456 0.04623 0.15625 C 0.04662 0.1581 0.04662 0.16019 0.04714 0.16204 C 0.04805 0.16528 0.04935 0.16806 0.05039 0.17107 C 0.05066 0.17292 0.05105 0.175 0.05131 0.17685 C 0.05157 0.1794 0.05157 0.18195 0.05209 0.18426 C 0.053 0.18796 0.05404 0.19167 0.05547 0.19468 C 0.05651 0.19722 0.05821 0.19861 0.05964 0.2007 C 0.06081 0.20255 0.06185 0.20463 0.06289 0.20648 C 0.06342 0.20903 0.06407 0.21134 0.06459 0.21389 C 0.06524 0.21736 0.0655 0.22107 0.06628 0.22431 C 0.06745 0.23032 0.06901 0.23611 0.07045 0.24213 C 0.0711 0.24468 0.07227 0.24699 0.07292 0.24954 C 0.0737 0.25232 0.07409 0.25556 0.07461 0.25833 C 0.07513 0.26134 0.07579 0.26435 0.07631 0.26736 C 0.07657 0.26921 0.0767 0.2713 0.07709 0.27315 C 0.07748 0.27523 0.07826 0.27708 0.07878 0.27917 C 0.0793 0.28148 0.07969 0.28426 0.08047 0.28657 C 0.08256 0.29352 0.08711 0.30741 0.08711 0.30741 C 0.08737 0.31065 0.0875 0.31435 0.08789 0.31759 C 0.08829 0.32083 0.09115 0.33218 0.09128 0.33241 C 0.09336 0.3382 0.09792 0.34653 0.10039 0.35324 L 0.10547 0.36667 C 0.10599 0.36806 0.10625 0.37014 0.10704 0.37107 C 0.10899 0.37292 0.11081 0.3757 0.11289 0.37685 C 0.11472 0.37801 0.1168 0.37801 0.11875 0.37847 C 0.12657 0.37801 0.13438 0.3787 0.14206 0.37685 C 0.14323 0.37662 0.14362 0.37384 0.14454 0.37245 C 0.14532 0.3713 0.14636 0.3706 0.14714 0.36945 C 0.15131 0.3625 0.15274 0.3581 0.15704 0.35324 C 0.15808 0.35208 0.15925 0.35116 0.16042 0.35023 C 0.16094 0.34838 0.16146 0.3463 0.16211 0.34445 C 0.16263 0.34282 0.16329 0.34144 0.16368 0.33982 C 0.16498 0.33495 0.16472 0.32662 0.16537 0.32222 C 0.16576 0.31991 0.16667 0.31829 0.16706 0.3162 C 0.16745 0.31435 0.16732 0.31204 0.16784 0.31019 C 0.16954 0.30556 0.17175 0.30139 0.1737 0.29699 C 0.17461 0.29491 0.17552 0.29306 0.17618 0.29097 C 0.17735 0.2875 0.17852 0.28426 0.17956 0.28056 C 0.17995 0.27917 0.18008 0.27755 0.18034 0.27616 C 0.18164 0.27107 0.18308 0.2662 0.18451 0.26134 C 0.18685 0.25394 0.18659 0.25556 0.18868 0.24954 C 0.18959 0.24699 0.19037 0.24445 0.19128 0.24213 C 0.1987 0.22153 0.19102 0.24398 0.19701 0.22593 C 0.1974 0.22384 0.1974 0.22176 0.19792 0.21991 C 0.19883 0.21574 0.20039 0.21227 0.20118 0.2081 C 0.20248 0.20162 0.20443 0.19005 0.20625 0.18287 C 0.2112 0.16343 0.20625 0.18287 0.2112 0.16806 C 0.21224 0.16528 0.21289 0.16204 0.21368 0.15926 C 0.21446 0.15671 0.21537 0.15417 0.21628 0.15185 C 0.21654 0.14977 0.21667 0.14769 0.21706 0.14583 C 0.2181 0.1412 0.21954 0.13704 0.22045 0.13241 C 0.22123 0.12778 0.22123 0.12245 0.22201 0.11759 C 0.22396 0.10741 0.22566 0.09676 0.22787 0.08657 C 0.22839 0.08403 0.22878 0.08148 0.22956 0.07917 C 0.23099 0.07454 0.23308 0.0706 0.23451 0.06574 C 0.23594 0.06157 0.23672 0.05695 0.23789 0.05255 C 0.23829 0.05093 0.23907 0.04954 0.23959 0.04815 C 0.2487 0.02037 0.24662 0.0206 0.25704 0.00208 C 0.25782 0.00093 0.25873 0.00023 0.25951 -0.00093 C 0.26185 -0.0037 0.26407 -0.00648 0.26628 -0.00972 C 0.26849 -0.01319 0.27045 -0.01713 0.27292 -0.02014 C 0.27461 -0.02222 0.27683 -0.02292 0.27878 -0.02454 C 0.28021 -0.02593 0.28151 -0.02755 0.28295 -0.02893 C 0.29089 -0.02755 0.29922 -0.02778 0.30704 -0.02454 C 0.30821 -0.02407 0.30769 -0.0206 0.30782 -0.01852 C 0.30847 -0.01366 0.30886 -0.0088 0.30951 -0.0037 C 0.30977 -0.00231 0.30964 -7.40741E-7 0.31042 0.0007 C 0.31602 0.00556 0.32201 0.00833 0.32787 0.0125 C 0.32982 0.01389 0.33177 0.01551 0.33373 0.0169 C 0.33477 0.01991 0.3362 0.02269 0.33698 0.02593 C 0.33985 0.03657 0.33789 0.03727 0.33959 0.04954 C 0.34037 0.05556 0.34154 0.06157 0.34284 0.06736 C 0.34427 0.07361 0.34519 0.07685 0.34623 0.08357 C 0.34688 0.0875 0.34727 0.09144 0.34792 0.09537 C 0.34844 0.09884 0.34896 0.10232 0.34948 0.10579 C 0.34987 0.10787 0.34987 0.10995 0.35039 0.11181 C 0.35118 0.11458 0.35261 0.11667 0.35365 0.11921 C 0.35599 0.12454 0.35508 0.12315 0.35704 0.12963 C 0.35782 0.13195 0.35873 0.13449 0.35951 0.13704 C 0.36146 0.15023 0.35899 0.13403 0.36289 0.15463 C 0.36329 0.15671 0.36342 0.1588 0.36368 0.16065 C 0.3642 0.16366 0.36472 0.16667 0.36537 0.16945 C 0.36589 0.17199 0.36641 0.17454 0.36706 0.17685 C 0.36823 0.18195 0.36954 0.18495 0.37032 0.19028 C 0.37396 0.21458 0.36941 0.20648 0.37618 0.21551 C 0.38321 0.2463 0.37305 0.20023 0.37865 0.23032 C 0.37969 0.23542 0.38073 0.24028 0.38204 0.24514 C 0.38347 0.25023 0.38542 0.25486 0.38698 0.25995 C 0.38855 0.26482 0.38985 0.26968 0.39115 0.27477 C 0.39206 0.27778 0.39271 0.28079 0.39375 0.28357 C 0.39427 0.28519 0.39493 0.28634 0.39532 0.28796 C 0.4 0.3044 0.39532 0.29282 0.40118 0.30579 C 0.40274 0.31389 0.40131 0.30718 0.40456 0.31759 C 0.41016 0.33565 0.39948 0.31134 0.41875 0.34884 C 0.42006 0.35139 0.42149 0.3537 0.42292 0.35625 L 0.42787 0.36505 C 0.42891 0.36713 0.42969 0.36991 0.43125 0.37107 C 0.44245 0.37894 0.425 0.36597 0.44454 0.38426 C 0.44662 0.38634 0.44896 0.38727 0.45118 0.38889 C 0.45612 0.38773 0.4612 0.3875 0.46615 0.38588 C 0.46954 0.38472 0.47266 0.37732 0.47448 0.37407 C 0.47774 0.36829 0.47605 0.3706 0.47956 0.36667 C 0.4806 0.36366 0.48177 0.36065 0.48282 0.35764 C 0.48373 0.35509 0.48451 0.35278 0.48529 0.35023 C 0.48907 0.33982 0.49115 0.33634 0.49362 0.325 C 0.49427 0.32269 0.49493 0.32014 0.49532 0.31759 C 0.49662 0.31088 0.49571 0.31134 0.49779 0.3044 C 0.49857 0.30208 0.49948 0.30046 0.50039 0.29838 C 0.50092 0.29445 0.50144 0.29051 0.50196 0.28657 C 0.50222 0.28495 0.50261 0.28357 0.50287 0.28218 C 0.50365 0.27824 0.50456 0.27431 0.50534 0.27037 C 0.50586 0.26806 0.50782 0.25648 0.50873 0.25394 C 0.50925 0.25208 0.51029 0.25093 0.5112 0.24954 C 0.51316 0.23912 0.51055 0.25185 0.51368 0.23912 C 0.51407 0.23773 0.51407 0.23611 0.51446 0.23472 C 0.5181 0.22199 0.5142 0.24074 0.51784 0.22292 C 0.51875 0.21852 0.52032 0.20949 0.52032 0.20949 C 0.5211 0.19931 0.5211 0.19815 0.52201 0.18889 C 0.52227 0.18634 0.5224 0.1838 0.52279 0.18148 C 0.52318 0.17917 0.52396 0.17755 0.52448 0.17546 C 0.52539 0.17199 0.52605 0.16852 0.52696 0.16505 C 0.52774 0.1625 0.52878 0.16019 0.52956 0.15764 C 0.53008 0.15579 0.5306 0.1537 0.53112 0.15185 C 0.53164 0.14815 0.53191 0.14352 0.53282 0.13982 C 0.53386 0.13588 0.53542 0.13218 0.5362 0.12801 C 0.5392 0.11181 0.5362 0.12639 0.54115 0.10741 C 0.54219 0.10324 0.5431 0.09792 0.54454 0.09398 C 0.54545 0.09144 0.54688 0.08935 0.54779 0.08657 C 0.55026 0.0794 0.54883 0.08056 0.55039 0.07477 C 0.5517 0.06968 0.55352 0.06505 0.55456 0.05995 C 0.55756 0.04375 0.5556 0.05046 0.55951 0.03912 C 0.56224 0.02199 0.55964 0.03426 0.56289 0.02431 C 0.56342 0.02245 0.56368 0.02014 0.56446 0.01852 C 0.56602 0.01505 0.56823 0.01296 0.56954 0.00949 C 0.57006 0.0081 0.57045 0.00625 0.57123 0.00509 C 0.57188 0.00394 0.57292 0.00347 0.5737 0.00208 C 0.58243 -0.01366 0.56914 0.00648 0.57956 -0.00972 C 0.5806 -0.01134 0.58191 -0.0125 0.58282 -0.01412 C 0.58724 -0.02199 0.58034 -0.0206 0.59206 -0.02755 C 0.59766 -0.03079 0.59362 -0.02893 0.60456 -0.02893 " pathEditMode="relative" ptsTypes="AAAAAAAAAAAAAAAAAAAAAAAAAAAAAAAAAAAAAAAAAAAAAAAAAAAAAAAAAAAAAAAAAAAAAAAAAAAAAAAAAAAAAAAAAAAAAAAAAAAAAAAAAAAAAAAAAAAAAAAAAAAAAAAAAAAAAAAAAAAAAAAAAAAAAAAAAA">
                                      <p:cBhvr>
                                        <p:cTn id="6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Cosine Wave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Cosine Explanation</dc:title>
  <dc:creator>Kingsley Cheng</dc:creator>
  <cp:lastModifiedBy>Kingsley Cheng</cp:lastModifiedBy>
  <cp:revision>10</cp:revision>
  <dcterms:created xsi:type="dcterms:W3CDTF">2022-10-25T13:09:13Z</dcterms:created>
  <dcterms:modified xsi:type="dcterms:W3CDTF">2022-10-30T13:58:40Z</dcterms:modified>
</cp:coreProperties>
</file>