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  <p:sldMasterId id="2147483696" r:id="rId7"/>
  </p:sldMasterIdLst>
  <p:notesMasterIdLst>
    <p:notesMasterId r:id="rId41"/>
  </p:notesMasterIdLst>
  <p:handoutMasterIdLst>
    <p:handoutMasterId r:id="rId42"/>
  </p:handoutMasterIdLst>
  <p:sldIdLst>
    <p:sldId id="492" r:id="rId8"/>
    <p:sldId id="491" r:id="rId9"/>
    <p:sldId id="405" r:id="rId10"/>
    <p:sldId id="490" r:id="rId11"/>
    <p:sldId id="483" r:id="rId12"/>
    <p:sldId id="489" r:id="rId13"/>
    <p:sldId id="486" r:id="rId14"/>
    <p:sldId id="471" r:id="rId15"/>
    <p:sldId id="469" r:id="rId16"/>
    <p:sldId id="430" r:id="rId17"/>
    <p:sldId id="459" r:id="rId18"/>
    <p:sldId id="457" r:id="rId19"/>
    <p:sldId id="460" r:id="rId20"/>
    <p:sldId id="458" r:id="rId21"/>
    <p:sldId id="461" r:id="rId22"/>
    <p:sldId id="455" r:id="rId23"/>
    <p:sldId id="470" r:id="rId24"/>
    <p:sldId id="465" r:id="rId25"/>
    <p:sldId id="468" r:id="rId26"/>
    <p:sldId id="479" r:id="rId27"/>
    <p:sldId id="480" r:id="rId28"/>
    <p:sldId id="456" r:id="rId29"/>
    <p:sldId id="476" r:id="rId30"/>
    <p:sldId id="477" r:id="rId31"/>
    <p:sldId id="478" r:id="rId32"/>
    <p:sldId id="484" r:id="rId33"/>
    <p:sldId id="485" r:id="rId34"/>
    <p:sldId id="448" r:id="rId35"/>
    <p:sldId id="473" r:id="rId36"/>
    <p:sldId id="463" r:id="rId37"/>
    <p:sldId id="464" r:id="rId38"/>
    <p:sldId id="475" r:id="rId39"/>
    <p:sldId id="481" r:id="rId40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6600"/>
    <a:srgbClr val="AF233B"/>
    <a:srgbClr val="FFFFCC"/>
    <a:srgbClr val="FFCCCC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88380" autoAdjust="0"/>
  </p:normalViewPr>
  <p:slideViewPr>
    <p:cSldViewPr snapToGrid="0">
      <p:cViewPr>
        <p:scale>
          <a:sx n="70" d="100"/>
          <a:sy n="70" d="100"/>
        </p:scale>
        <p:origin x="672" y="6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16.04.2016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16.04.2016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V. </a:t>
            </a: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Ввод - вывод</a:t>
            </a: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1. Файлы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Создание файла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62709" y="1451281"/>
            <a:ext cx="11901267" cy="4401205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CreateFileDemo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File file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"I:\\FileIO\\somefile.txt"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(file.createNewFile())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"File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file.getName()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created"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"Create operation failed."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e.printStackTrace();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graphicFrame>
        <p:nvGraphicFramePr>
          <p:cNvPr id="10" name="Таблица 6"/>
          <p:cNvGraphicFramePr>
            <a:graphicFrameLocks noGrp="1"/>
          </p:cNvGraphicFramePr>
          <p:nvPr/>
        </p:nvGraphicFramePr>
        <p:xfrm>
          <a:off x="4337460" y="6975918"/>
          <a:ext cx="424698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915"/>
                <a:gridCol w="3381067"/>
              </a:tblGrid>
              <a:tr h="77152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Обычно файлы не создаются явно с помощью </a:t>
                      </a:r>
                      <a:r>
                        <a:rPr lang="en-US" sz="1500" b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createNewFile. </a:t>
                      </a:r>
                      <a:r>
                        <a:rPr lang="ru-RU" sz="1500" b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Они создаются при помощи классов потомков </a:t>
                      </a:r>
                      <a:r>
                        <a:rPr lang="en-US" sz="1500" b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OutputStream </a:t>
                      </a:r>
                      <a:r>
                        <a:rPr lang="ru-RU" sz="1500" b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или</a:t>
                      </a:r>
                      <a:r>
                        <a:rPr lang="en-US" sz="1500" b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 Writer.</a:t>
                      </a:r>
                      <a:endParaRPr lang="ru-RU" sz="1500">
                        <a:solidFill>
                          <a:schemeClr val="accent4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C:\Documents and Settings\tismagilov\Desktop\icons\Warning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0785" y="7171130"/>
            <a:ext cx="812699" cy="812699"/>
          </a:xfrm>
          <a:prstGeom prst="rect">
            <a:avLst/>
          </a:prstGeom>
          <a:noFill/>
        </p:spPr>
      </p:pic>
      <p:sp>
        <p:nvSpPr>
          <p:cNvPr id="7" name="Блок-схема: процесс 6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Создание файла</a:t>
            </a:r>
            <a:endParaRPr lang="ru-RU" sz="300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8" name="Прямоугольник 10"/>
          <p:cNvSpPr/>
          <p:nvPr/>
        </p:nvSpPr>
        <p:spPr bwMode="auto">
          <a:xfrm>
            <a:off x="545910" y="4763049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File somefile.txt was created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2437" y="2070987"/>
            <a:ext cx="28860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4026" y="2084637"/>
            <a:ext cx="28860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Блок-схема: процесс 6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Переименование файла</a:t>
            </a:r>
            <a:endParaRPr lang="ru-RU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62709" y="1273857"/>
            <a:ext cx="11901267" cy="310854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RenameFileDemo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 oldfile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"I:\\FileIO\\somefile.txt"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 newfile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"I:\\FileIO\\newfile.txt"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(oldfile.renameTo(newfile))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"Rename succesful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oldfile.getName()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renamed to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newfile.getName());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"Rename failed"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0378" y="2344006"/>
            <a:ext cx="28860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Переименование файла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8" name="Прямоугольник 10"/>
          <p:cNvSpPr/>
          <p:nvPr/>
        </p:nvSpPr>
        <p:spPr bwMode="auto">
          <a:xfrm>
            <a:off x="518615" y="4708516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Rename succesful somefile.txt was renamed to newfile.txt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1495" y="2371299"/>
            <a:ext cx="28860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Блок-схема: процесс 6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файла</a:t>
            </a:r>
            <a:endParaRPr lang="ru-RU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62709" y="1273857"/>
            <a:ext cx="11901267" cy="289310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DeleteFileDemo {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File file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"I:\\FileIO\\somefile.txt"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(file.delete())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.println(file.getName()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deleted!"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"Delete operation failed."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5268" y="2630608"/>
            <a:ext cx="28860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файла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8" name="Прямоугольник 10"/>
          <p:cNvSpPr/>
          <p:nvPr/>
        </p:nvSpPr>
        <p:spPr bwMode="auto">
          <a:xfrm>
            <a:off x="655092" y="5104300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newfile.txt was deleted!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0378" y="2644253"/>
            <a:ext cx="28860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Блок-схема: процесс 6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Запрашивание свойств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21765" y="2065433"/>
            <a:ext cx="11901267" cy="3237809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package java.io;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File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isDirectory()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isFile()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isHidden()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canRead ()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public boolean canWrite ()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public boolean canExecute ()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long lastModified()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long length()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3084391" y="6100558"/>
          <a:ext cx="6796587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869"/>
                <a:gridCol w="5977718"/>
              </a:tblGrid>
              <a:tr h="120100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Получить информацию о том является ли файл спрятанным и изменяемым можно с помощью методов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isHidden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canWrite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соответственно. Время последней модификации можно узнать с помощью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lastModified.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Длину файла можно узнать с помощью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length.</a:t>
                      </a:r>
                      <a:endParaRPr lang="en-US" sz="1500" b="0" spc="0" smtClean="0"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3220859" y="6537295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Запрашивание атрибутов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62709" y="1273857"/>
            <a:ext cx="11901267" cy="677108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ListAttributesDemo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 file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"I:\\FileIO\\somefile.txt"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(file.isHidden())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"This file is hidden"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"This file is not hidden"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(file.canRead())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"This file is readable"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"This file is not readable"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(file.canWrite())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"This file is writable"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"This file is not writable"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(file.canExecute())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"This file is executable"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"This file is not executable"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Запрашивание атрибутов</a:t>
            </a:r>
            <a:endParaRPr lang="ru-RU" sz="3000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18615" y="1528522"/>
            <a:ext cx="11900848" cy="526297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This file is hidden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This file is readable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This file is not writable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This file is executable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5119" y="1743005"/>
            <a:ext cx="349567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Блок-схема: процесс 6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File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370" y="3041399"/>
            <a:ext cx="83439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Блок-схема: процесс 4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Запрашивание времени последнего изменения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62709" y="1546817"/>
            <a:ext cx="11901267" cy="289310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TimeDemo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 file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"F:\\FileIO\\somefile.txt"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"Before Format 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file.lastModified());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SimpleDateFormat sdf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SimpleDateFormat(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"MM/dd/yyyy HH:mm:ss"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"After Format 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sdf.format(file.lastModified()));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Запрашивание времени последнего изменения</a:t>
            </a:r>
            <a:endParaRPr lang="ru-RU" sz="3000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18615" y="1528522"/>
            <a:ext cx="11900848" cy="526297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Before Format : 1354014410437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After Format : 11/27/2012 18:06:50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4411" y="1727474"/>
            <a:ext cx="349567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Блок-схема: процесс 6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Изменение свойств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Изменение свойств</a:t>
            </a:r>
            <a:endParaRPr lang="ru-RU" sz="3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2225709"/>
            <a:ext cx="11901267" cy="2031325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File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setReadOnly()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setWritable(boolean writable)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setExecutable(boolean executable)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setLastModified(long time)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3668889" y="5329696"/>
          <a:ext cx="6321269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745"/>
                <a:gridCol w="5479524"/>
              </a:tblGrid>
              <a:tr h="98921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Файл можно сделать изменяемым или неизменяемым с помощью методов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setReadOnly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setWritable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Время последней модификации можно задать с помощью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setLastModified.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Сделать файл спрятанным или не спрятанным нельзя.</a:t>
                      </a:r>
                      <a:endParaRPr lang="en-US" sz="1500" b="0" spc="0" smtClean="0"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3819004" y="5766429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Изменение атрибутов</a:t>
            </a:r>
            <a:endParaRPr lang="ru-RU" sz="3000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615049"/>
            <a:ext cx="11901267" cy="483209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SetAttributesDemo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 file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"I:\\FileIO\\somefile.txt"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file.setWritable(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//file.setReadOnly();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(file.canRead()) {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"This file is readable"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"This file is not readable"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(file.canWrite())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"This file is writable"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"This file is not writable"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Блок-схема: процесс 5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Изменение атрибутов</a:t>
            </a:r>
            <a:endParaRPr lang="ru-RU" sz="3000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18615" y="1528522"/>
            <a:ext cx="11900848" cy="634019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This file is readable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This file is not writable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9168" y="2771298"/>
            <a:ext cx="349567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60370" y="2846826"/>
            <a:ext cx="349567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Блок-схема: процесс 6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Изменение времени последней модификации</a:t>
            </a:r>
            <a:endParaRPr lang="ru-RU" sz="3000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615049"/>
            <a:ext cx="11901267" cy="461664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SetTimeDemo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 file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"I:\\FileIO\\somefile.txt"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SimpleDateFormat sdf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SimpleDateFormat(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"MM/dd/yyyy HH:mm:ss"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"Last modified 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sdf.format(file.lastModified()));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mils = file.lastModified();</a:t>
            </a:r>
          </a:p>
          <a:p>
            <a:r>
              <a:rPr lang="fr-FR" sz="1400" b="1" smtClean="0">
                <a:solidFill>
                  <a:srgbClr val="000000"/>
                </a:solidFill>
                <a:latin typeface="Courier New"/>
              </a:rPr>
              <a:t>      mils += 1000L * 60 * 60 * 24 * 365;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(file.setLastModified(mils))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"File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file.getName()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last modified time was changed"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"Last modified change operation failed."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"Last modified 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sdf.format(file.lastModified()));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Блок-схема: процесс 5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Изменение времени последней модификации</a:t>
            </a:r>
            <a:endParaRPr lang="ru-RU" sz="3000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18615" y="1528522"/>
            <a:ext cx="11900848" cy="630942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Last modified : 12/20/2015 11:43:20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File somefile.txt last modified time was changed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Last modified : 12/19/2016 11:43:20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090" y="2678319"/>
            <a:ext cx="349567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7145" y="2666444"/>
            <a:ext cx="349567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Блок-схема: процесс 6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Работа с директориями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Работа с директориями</a:t>
            </a:r>
            <a:endParaRPr lang="ru-RU" sz="3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2147321"/>
            <a:ext cx="11901267" cy="2031325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File {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mkdir()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mkdirs()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isDirectory()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File[] listFiles() 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delete()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renameTo(File dest)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3343699" y="5445430"/>
          <a:ext cx="690577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91"/>
                <a:gridCol w="6051579"/>
              </a:tblGrid>
              <a:tr h="77794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Директорию можно создать с помощью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mkdir.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Несколько вложенных директорий можно создать с помощью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mkdirs.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Получить список файлов и директорий можно с помощью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listFiles.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Удаление и переименование директорий возможно с помощью методов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delete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renameTo.</a:t>
                      </a:r>
                      <a:endParaRPr lang="en-US" sz="1500" b="0" spc="0" smtClean="0"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3493814" y="5868514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File</a:t>
            </a:r>
            <a:endParaRPr lang="ru-RU" sz="3000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1587753"/>
            <a:ext cx="11901267" cy="5370701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package java.io;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File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private String path;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static private </a:t>
            </a:r>
            <a:r>
              <a:rPr lang="en-US" sz="1400" b="1" err="1" smtClean="0">
                <a:latin typeface="Courier New" pitchFamily="49" charset="0"/>
                <a:cs typeface="Courier New" pitchFamily="49" charset="0"/>
              </a:rPr>
              <a:t>FileSystem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fs = FileSystem.getFileSystem();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File(String pathname)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(pathname == null)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throw new NullPointerException();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this.path = fs.normalize(pathname);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this.prefixLength = fs.prefixLength(this.path);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File(String parent, String child)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File(File parent, String child)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exists()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String getPath() {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path;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2183642" y="7635685"/>
          <a:ext cx="878915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319"/>
                <a:gridCol w="7955839"/>
              </a:tblGrid>
              <a:tr h="100334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File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пакета java.i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представляет путь к директории или файлу и содержит методы для получения информации о файловой системе и внесения изменений в файловую систему.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Конструкторы позволяют задавать путь к файлу или директории. Директория или файл чей путь хранится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File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может не существовать. </a:t>
                      </a:r>
                      <a:endParaRPr lang="en-US" sz="1500" b="0" spc="0" smtClean="0"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2320107" y="7914762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списка файлов и директорий</a:t>
            </a:r>
            <a:endParaRPr lang="ru-RU" sz="3000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615049"/>
            <a:ext cx="11901267" cy="547842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ListDirDemo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 args[])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dirname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"F:\\eclipse"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 file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File(dirname);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(file.isDirectory())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"Directory of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dirname);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File[] files = file.listFiles();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files.</a:t>
            </a:r>
            <a:r>
              <a:rPr lang="nn-NO" sz="1400" b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(files[i].isDirectory())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.println(files[i].getAbsolutePath()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a directory"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.print(files[i]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a file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hidden? 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files[i].isHidden());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.println(dirname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not a directory"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Блок-схема: процесс 5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списка файлов и директорий</a:t>
            </a:r>
            <a:endParaRPr lang="ru-RU" sz="3000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18615" y="1528522"/>
            <a:ext cx="11900848" cy="375487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Directory of F:\eclipse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F:\eclipse\.eclipseproduct is a file  is hidden? : false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F:\eclipse\artifacts.xml is a file  is hidden? : false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F:\eclipse\configuration is a directory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F:\eclipse\dropins is a directory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F:\eclipse\eclipse.exe is a file  is hidden? : false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F:\eclipse\eclipse.ini is a file  is hidden? : false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F:\eclipse\eclipsec.exe is a file  is hidden? : false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F:\eclipse\epl-v10.html is a file  is hidden? : false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F:\eclipse\features is a directory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F:\eclipse\hs_err_pid3840.log is a file  is hidden? : false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F:\eclipse\notice.html is a file  is hidden? : false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F:\eclipse\p2 is a directory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F:\eclipse\plugins is a directory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F:\eclipse\readme is a directory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9419" y="2137012"/>
            <a:ext cx="2762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Блок-схема: процесс 6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Создание директорий</a:t>
            </a:r>
            <a:endParaRPr lang="ru-RU" sz="3000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615049"/>
            <a:ext cx="11901267" cy="461664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CreateDirDemo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 args[])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dirname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 dir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File(dirname);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(dir.exists())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"Directory of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dirname +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exists"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"Directory of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dirname +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does not exist"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(dir.mkdir())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"Directory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dir.getName()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created"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"Create operation failed."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Блок-схема: процесс 5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5400" y="2052638"/>
            <a:ext cx="28956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9925" y="2071688"/>
            <a:ext cx="28956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Создание директорий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sp>
        <p:nvSpPr>
          <p:cNvPr id="8" name="Прямоугольник 10"/>
          <p:cNvSpPr/>
          <p:nvPr/>
        </p:nvSpPr>
        <p:spPr bwMode="auto">
          <a:xfrm>
            <a:off x="545910" y="4763049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Directory of I:\FileIO does not exist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Directory FileIO was created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Имя файла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62709" y="1737889"/>
            <a:ext cx="11901267" cy="2246769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FileNameDemo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File file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 World!"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"File \""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+ file.getPath() +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"\" exists?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file.exists());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Прямоугольник 10"/>
          <p:cNvSpPr/>
          <p:nvPr/>
        </p:nvSpPr>
        <p:spPr bwMode="auto">
          <a:xfrm>
            <a:off x="545910" y="5595577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File "Hello World!" exists? false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Получение информации </a:t>
            </a: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о пути к файлу и об имени файла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Путь к файлу и имя файла</a:t>
            </a:r>
            <a:endParaRPr lang="ru-RU" sz="3000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49062" y="2392971"/>
            <a:ext cx="11901267" cy="2613023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File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...    </a:t>
            </a: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String getName()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File getParentFile()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String getParent()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File getAbsoluteFile()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String getAbsolutePath()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4026084" y="6461976"/>
          <a:ext cx="480401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92"/>
                <a:gridCol w="3949822"/>
              </a:tblGrid>
              <a:tr h="100334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Используя методы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File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можно запросить информацию об имени файла или директории и о пути к файлу или директории.</a:t>
                      </a:r>
                      <a:endParaRPr lang="en-US" sz="1500" b="0" spc="0" smtClean="0"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4176198" y="6754701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  <p:sp>
        <p:nvSpPr>
          <p:cNvPr id="11" name="Блок-схема: процесс 10"/>
          <p:cNvSpPr/>
          <p:nvPr/>
        </p:nvSpPr>
        <p:spPr bwMode="auto">
          <a:xfrm>
            <a:off x="10770358" y="4799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Имя файла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62709" y="1737889"/>
            <a:ext cx="11901267" cy="267765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PathInfoDemo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 file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"I:\\FileIO\\somefile.txt"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"File name: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file.getName());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"File directory: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file.getParent());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"File full path: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file.getAbsolutePath());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Прямоугольник 10"/>
          <p:cNvSpPr/>
          <p:nvPr/>
        </p:nvSpPr>
        <p:spPr bwMode="auto">
          <a:xfrm>
            <a:off x="545910" y="5104249"/>
            <a:ext cx="11900848" cy="1169551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File name: somefile.txt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File directory: I:\FileIO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File full path: I:\FileIO\somefile.txt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Создание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, </a:t>
            </a:r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удаление и переименование файлов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File</a:t>
            </a:r>
            <a:endParaRPr lang="ru-RU" sz="3000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2038137"/>
            <a:ext cx="11901267" cy="1880515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package java.io;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File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createNewFile()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delete()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renameTo(File dest)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1637729" y="5486370"/>
          <a:ext cx="95261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92"/>
                <a:gridCol w="8671948"/>
              </a:tblGrid>
              <a:tr h="98266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Создать новый файл можно с помощью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createNewFile.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Попытка создать файл в несуществующей директории приведёт к выбрасыванию исключения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IOException.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Удалить файл можно вызвав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delete.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файл успешно удалён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delete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вернёт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true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удаляемый файл не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существует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delete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вернёт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false.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Переименовать файл можно с помощью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renameTo.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 случае успешного переименования он вернёт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true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в случае если переименуемый файл не существует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renameTo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вернёт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false.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endParaRPr lang="en-US" sz="1500" b="0" spc="0" smtClean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1787843" y="5909459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17958" y="3275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1845</Words>
  <Application>Microsoft Office PowerPoint</Application>
  <PresentationFormat>Произвольный</PresentationFormat>
  <Paragraphs>531</Paragraphs>
  <Slides>33</Slides>
  <Notes>33</Notes>
  <HiddenSlides>0</HiddenSlides>
  <MMClips>0</MMClips>
  <ScaleCrop>false</ScaleCrop>
  <HeadingPairs>
    <vt:vector size="4" baseType="variant">
      <vt:variant>
        <vt:lpstr>Тема</vt:lpstr>
      </vt:variant>
      <vt:variant>
        <vt:i4>7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1_Основная часть</vt:lpstr>
      <vt:lpstr> </vt:lpstr>
      <vt:lpstr>Класс File</vt:lpstr>
      <vt:lpstr>Класс File</vt:lpstr>
      <vt:lpstr>Имя файла</vt:lpstr>
      <vt:lpstr> </vt:lpstr>
      <vt:lpstr>Путь к файлу и имя файла</vt:lpstr>
      <vt:lpstr>Имя файла</vt:lpstr>
      <vt:lpstr> </vt:lpstr>
      <vt:lpstr>Класс File</vt:lpstr>
      <vt:lpstr>Создание файла</vt:lpstr>
      <vt:lpstr>Создание файла</vt:lpstr>
      <vt:lpstr>Переименование файла</vt:lpstr>
      <vt:lpstr>Переименование файла</vt:lpstr>
      <vt:lpstr>Удаление файла</vt:lpstr>
      <vt:lpstr>Удаление файла</vt:lpstr>
      <vt:lpstr> </vt:lpstr>
      <vt:lpstr> </vt:lpstr>
      <vt:lpstr>Запрашивание атрибутов</vt:lpstr>
      <vt:lpstr>Запрашивание атрибутов</vt:lpstr>
      <vt:lpstr>Запрашивание времени последнего изменения</vt:lpstr>
      <vt:lpstr>Запрашивание времени последнего изменения</vt:lpstr>
      <vt:lpstr> </vt:lpstr>
      <vt:lpstr>Изменение свойств</vt:lpstr>
      <vt:lpstr>Изменение атрибутов</vt:lpstr>
      <vt:lpstr>Изменение атрибутов</vt:lpstr>
      <vt:lpstr>Изменение времени последней модификации</vt:lpstr>
      <vt:lpstr>Изменение времени последней модификации</vt:lpstr>
      <vt:lpstr> </vt:lpstr>
      <vt:lpstr>Работа с директориями</vt:lpstr>
      <vt:lpstr>Получение списка файлов и директорий</vt:lpstr>
      <vt:lpstr>Получение списка файлов и директорий</vt:lpstr>
      <vt:lpstr>Создание директорий</vt:lpstr>
      <vt:lpstr>Создание директорий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2012-12-20T06:37:28Z</dcterms:created>
  <dcterms:modified xsi:type="dcterms:W3CDTF">2016-04-16T07:28:18Z</dcterms:modified>
  <cp:contentStatus>Final</cp:contentStatus>
</cp:coreProperties>
</file>