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7" r:id="rId7"/>
  </p:sldMasterIdLst>
  <p:notesMasterIdLst>
    <p:notesMasterId r:id="rId33"/>
  </p:notesMasterIdLst>
  <p:handoutMasterIdLst>
    <p:handoutMasterId r:id="rId34"/>
  </p:handoutMasterIdLst>
  <p:sldIdLst>
    <p:sldId id="385" r:id="rId8"/>
    <p:sldId id="409" r:id="rId9"/>
    <p:sldId id="411" r:id="rId10"/>
    <p:sldId id="390" r:id="rId11"/>
    <p:sldId id="396" r:id="rId12"/>
    <p:sldId id="397" r:id="rId13"/>
    <p:sldId id="398" r:id="rId14"/>
    <p:sldId id="399" r:id="rId15"/>
    <p:sldId id="400" r:id="rId16"/>
    <p:sldId id="401" r:id="rId17"/>
    <p:sldId id="410" r:id="rId18"/>
    <p:sldId id="412" r:id="rId19"/>
    <p:sldId id="404" r:id="rId20"/>
    <p:sldId id="414" r:id="rId21"/>
    <p:sldId id="418" r:id="rId22"/>
    <p:sldId id="415" r:id="rId23"/>
    <p:sldId id="417" r:id="rId24"/>
    <p:sldId id="416" r:id="rId25"/>
    <p:sldId id="408" r:id="rId26"/>
    <p:sldId id="413" r:id="rId27"/>
    <p:sldId id="405" r:id="rId28"/>
    <p:sldId id="406" r:id="rId29"/>
    <p:sldId id="407" r:id="rId30"/>
    <p:sldId id="402" r:id="rId31"/>
    <p:sldId id="403" r:id="rId32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546" y="6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VI.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Исключения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3. Стандартные исключения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0178" name="AutoShape 2" descr="data:image/jpeg;base64,/9j/4AAQSkZJRgABAQAAAQABAAD/2wCEAAkGBhASERUSEhQUEBAUGBIYFxQVFBoSFRgWGBYXFB0SFhgYGyceFxkkGxcVHy8gJCgpLCwsFx4xNjAqNSYrLCkBCQoKDgwOGg8PGjUkHyUvLC80LiosNS01LDQsLC0sNTAtMCo0KS01Lyw0LC0qNCwsKiwsMDQ1LC8sLCwsKSwsLP/AABEIALABHwMBIgACEQEDEQH/xAAcAAEAAgMBAQEAAAAAAAAAAAAABQYDBAcBAgj/xABIEAABAwICBQcGCwYFBQAAAAABAAIDBBESIQUGBzFBEyJRYXGBkTIzQqGxwRQ0UmJyc4KSssLRNVODorPSI0NEVJMVJGPh8P/EABoBAQACAwEAAAAAAAAAAAAAAAADBAECBQb/xAA2EQACAgEBBAcGBQQDAAAAAAAAAQIDEQQSITFBBRNRYXHh8DKBkaGx0RQiM5KyJILB8SM0Uv/aAAwDAQACEQMRAD8A7iiIgCIiAIiIAiIgCIiAIir+uGkjTtgnHozsDutj2ua4eGfa0LWT2VlktVbtmoR4ssCIEWxEEREAREQBERAEREAREQBERAEREAREQBERAEREAREQBERAEREAREQBERAEREAVB2qVt2wUzc3vdjI8WN8S4/dVx0vpaKmidLKbNbw4uPBrRxJXOtVoZNIaQNVKOZGQ63AEebjHZv7utV7pZ/IuLOv0ZVst6qfsw+b5L13HUI22AHQAF9IisHICIiAIiIAiIgCIiAIiIAiIgCIiAIiIAiIgCIiAIiIAiIgCIiAIiIAiIgCjNPaww0keOU5nyWDynHoA9+4KM1t11jpBgbaSoIyZwbfc5/6bz1b1zqg0bV6SnLiS85Y5HeQwdH6NH/tV7LsPZjvZ2dF0b1keuvezWvn6/wBGWqrKvStS1oGWeFg8iNvFxPtO85AcAuraC0LHSwthj3DNzuLnHe4//ZCwWLQOr8FHFgZv3vkPlOI4k8AOjcFX9N7RWtdyNGz4TMThDrEsv0NAzeeyw6ytYRVX5pveyTUWz1zVGmjiuPu979fMub5AASSABvJNgO0rVo9KxSk8keUaN72i7L9Afucey6rejNUppyJdIyGZ28U4Nom/SDcieoZdZVujjDQAAABkABYAdACni29+MHLurrr/ACqW0+7h5/L3n0iItysEREAREQBERAEREAREQBERAEREAREQBERAEREAREQBERAEREAVe101n+Bw82xnkuGA5gdLz1C47yFYVyjam53wtgPkiJtu9z7+5Q3zcIZR0ui9PHUamMJ8OPjghdBaHlrqnBiJLiXSSHMgXzcekncOtdm0ZoyKnibFE3CxviTxcTxJ6VWdl+jwykMvpSvdc/NYcAHiHHvUzrhWOiop3tydgIB6C4hl/wCZR0wUIbb4lzpPUT1Op/Dx3RTwl38PIoOu2uD6mQ00BPIA4Th3yuvbvbfIDjv6FcNTtT2UjA94Dqlw5zt+G/8Alt6uk8eyy5pqi5grqcu8nlG+NiG/zYV3Fa0fnbnLiTdLP8LCGlq3Rxl9/iERFcPNhERAEREAREQBERAEREAREQBERAEREAREQBERAEREAREQBERAEREAVM2laAM0InYLvhvcDeYzv8CL9l1c14QtJxU47LLGmvlp7Y2x4opuy7SIfSui9KJ5y+a/nA+OIdysmndHcvTyw8XscB9LeD42VL0nop+i6oVkDS6kcbSsHoBxzHZexB4HLir9T1DZGNewhzHAEEbiDmCo6vZ2Jci5rsK1amr2ZPPg+affzPz85rmuIN2uabEbiCD6iCuy6l6zCrg5x/x47CQdPRIOo+26rW0jVS16yIZZcq0eAlHqB8elV7UGrcyuiDb2fiY4dLS0n1EA9yqwzTZsvmeg1Sr6R0fWx4xTfhjivXcdnREXRPFhERAEREBFa0yubR1DmktcI3kEGxBtvBG4rnWoml6h9dE180r2nlLtdI5wNo3HME2XQ9bviNR9VJ7FzHZ7+0Iv4v8ATeqdzfWRPR9Gwi9Fe2uT/idlRaWldMQ0zMczwxt7DIkk2JsABcmwKqdXtXpwf8OKSTrJawe8+pWZWRjxZxqNHfes1wbXrmXlFQqfazETz4HsHS14f6iArjozSsVRGJIXB7D3EH5JBzB6liNkZ8GZv0V+nWbY4XrsNxFUtL7RIaeZ8L4pS5hAuMFjcBwIu7dYhWXR9a2aJkrPJka1w6bEXsetZU4yeEzSzTW1QU5xwnwZsItbSNc2GJ8rrlsbXOIG8gC9hfiq9oTaBDVTthZFK1zsWbsNgAC65s6/D1rLnFPDMV6a2yDnCOUuLLUiiNOa00tJYTPs8i4Y1pc4i9r5ZAZHeQqzPtZiB5kEjh0ue1nqAK1lbCO5slp0GouW1XBtfD6l9RUjR+1Snc4CWN8IPpXEjR22sfAFWmp0oGsEjGumY4FwMdnEgNxDD034LMbIy4M1u0l1DSsjjPrjwN5FipZ8bQ6xbe+ThY7yLkcL7+9ZVuVmsbgiIhgIiIAiIgCKF1m1rhomB0mJzn3wMbvNrXNzkALjxVAdtDqqqZsTZI6CF5sX2xFo33LneGVt6s1aWyxbS4dpUu1ddT2W9/YdYc4DM5BfEVSx3kua63QQfYoLR2qVJYPe51a/fyk0nLDtDScI8FPRRNaLNAaBuAFh4BQyUVuTLEXJ72sfM9liDgWuAc0gggi4IPAjiFEaG0U6lc6Jl3UrrujBNzE45mPrYd4PA3B3hTKKNpZyTxslGLjyZG6ySMbSTl/k8lJe/W0gDxIVN2a6rPB+FyjDkREDvN8jJ1C2Q7SehXXSVHFJYTEGNpDsDiA1zhmMd/KA323X33yXzNrBSM8qohb1GVo7rXWvUuc1LHAsw1vUaeVUX7XF93Z7+ZIoq9Jr9o8HCJuUccg2Nj5CT0DC3NTNJUmRuIsfGDuDwA7vAJt35qaVco75LBz42Qk8RefA0K/WyjhJEkzQRvDQX26jgBt3rJozWakqDaGZj3fJvhd911j6lIhgta2XRwXNtpWrEcIbWU45JweA8M5oubkSNt5JuLG3SFPTCux7Dym+ZXvstqjtrDS5cH69x0tFW9QtYHVdKHSZyxkseflEAEO7SCL9YKsignBwk4vkWK5qyKkuDIjW74jUfVSexcx2e/tCL+L/AE3rp2t3xGo+qk9i5js9/aEX8X+m9ULv1YnqOjP+jf4P+J1XTWhIqqMRy3LA5rsjhNxfj3latPqbQMFhTxnrcOUPi662tNabhpYjLKbDcAM3OPyWjpVDk2h19Q8tpIAOxpmfbpJyaPBTTlXF7+JzdLRq7q/+N4gubeESWvWqFK2mfPFG2GSOx5gwtcLgEEbuN79SidlNW4VEsV+a6PFb5zXNF/BxWDTVXpp0D/hDXNgI592RtyuOjnDOybLPjjvqX/jjVXKdqaWDuKucej7I2TU/B5xwNnaro3DNFOBk9pY76Tcx4g/yqd2YaS5SlMRPOhcR9l3OHrxDuW7tA0by1FIQLuitIPs+V/KXKj7NNJcnWcmTzZmlv2m89vscO9bv8l2e0rQ/qui3HnD/ABv+jwXbaLV4KCQcZCxg73An+VpVU2U0OKoll4MYGjtef0YfFbe1ivzhgHzpHfgb+dTOzPR3J0eMjnTOc77I5g9hPesv81/gaRf4fopvnN+vkiW0zqtTVT2PmaXFgIADi0EEg52zO7p4lI9UqFosKaG3WwOPic1g1n1vhogA4GSVwu2MGxt8px9FqqDNc9LVNzTwgM6WRl47C9/NupZzrjLhllLT6bV21JqWzBcMywjFtG1Zgp+TlhbyYeXNcweTe2IOaOHHLsU9ssrHOpXsJuI5CG9Qc0Ot43PeqfrVPpNzGfDWlseLm3bGOdhPyM9196tGybzM31jfwBV62uu3LB1tXCS6NxZJSafFPPPt+RfERFfPJhERAEREAREQGtX6NhnZgmY2VnQ4Xz6R0HrCrNXstoHm7RJF9B9x4PBVvXzI4gEgXIBsN1z0KWFtkPZeCKymuz245KC7ZHEPN1ErPstPssvobMJQLNr5h9l3ukUBSbQZ21hkrGvLG4m8g3mcmbjnYTbE4ZjnZ5q4wbTtHO3vez6Ubvygro2fi4Y5+CTOZX+Dnnl4tr/JGDZlPxr5j9l3vlQbKL+VVyu+zb2uKnWbQdGn/UN72vHtavXbQNGj/UN7mvPsaoet1fY/2+RP1Ok7V+7zIaLZHSenJM/vY38pUnS7NtHM/wAovPz3uPqBA9Sxz7TdHN3SPf8ARjd+YBRdVtfgHm4JX/SLWD1YlnGsn2/T7GudFX2fX7lzotD08Pmoo4+trA0+IF1uKraq6/QVnMIMM/yPKaR0tdb1GytKpWwnCWJ8S9VOE45r4Bc+2taZaImUwN3vcHuHQxt7X7T+Eqd07rdgcYKVhqqvdgYMTYz0yOGQ7L9tlFavagOMvwqvcJqgnFg8poPAuO51srAZC3FWdPGNTVtnLgub8itqJStTqr58XyXn3G/s30K+nowXiz5XGQg7wCAGg9dhfvVqRFVsm7JOT5lqqtVwUFyIjW74jUfVSexcx2e/tCL+L/Teuk67TBtBUE8WFve4ho9q51s4hLq9h+S2Vx+7h/MFQu/Viep6N3aC9+P8SQ2r1DjUxM9BseIDrc5wJ8GtVr2eRRihjLLXdjLzxL8RGfcAOyy+dd9UTWMa+Mhs8dwL5BzTnhJ4G+YPb0qj0WhdMUxLYWTR3OeAtLCd195b3rD2q7XJrKZmHVavQxpjNRlF8G8dv3yX7X2oY2hmDnBpcAGgmxJxA2HSVStlnx131L/xxrfotQKuoJlrpXE2OFmPG+9sgT5LBe2Q9Sz6g6qVdNUmSZgYwxubcPa7nFzDazSego9qVkZY3GYSoo0dtKsUpffku3gX6WMOaWkXaQQR1HIhcKLXUlXb0oJR3hjveB613hc6131KqZqoywMD2va3Fzmts8c30iOAat9RBtJriir0LqYVzlXY8Rkufd/tla1iqzW17uTOIPe2OM8MI5od2E3d3rsdHStijZG3JrGtaOwCyomo2pM8NRy1QwNwNOAYmuu52RPNJtYX+91LoSzRF75S4s16Wvrk4UVPMYLl69bziOudQ59dOXcHlo6mtAaLd2feuzUEcbYmNjsIw1uG27DbKypOu+oks0pqKeznOtjjJDSSBbE0nLcBcG25QVBo/TbAIoxPGzcBiaGjsLjkOwqOLlVOWVnJevjVrtNUoWKOyt6bxyX2J3axUM5KFmIY8ZdhvnhwkYrdF19bJvMzfWN/AFHy7NqgwPkkfy1Y7CWtx3HlC+J7vKNr9XarBs90FPSxytmaGFzwRZwdlhA9ElZipO3aawRXToh0e6a5qTT8M787l2d5bERFcPNhERAEREAREQBERAR+k9X6Wo89EyQ9JHOHY4ZjxVeqNldA7yeVj+jJcfzgrzaVpCsihaafE2Ml3KyM8pu62e9oOefUMwqzoTapJDE2OSFsgYAMTXljjbi4EG56TxXRpq1Dr26pe7JzL7tMrNi2PvwTTtkFPwnlHaGH3LxuyCn4zy+DR7l7Ftfp/SglHYWO9pCyHa7R/up/Bn963/re/wCRH/Qd3zM0OyehG90z+14H4WhStJqHo6PMU7HEcXkyepxIVZqNsMfoU7j9KQN9gK0Ydr83KAvgj5Li1rnY+0OOXdZYdOsmt7fxMq/RQe5L4HToKZjBhY1rG9DQGjwC8qqVsjcLr4TvAcW36jYg26lpaB1giq4+UiDwOIewt7gfJd3EqTXOkpRlh8TqRcZRyuBhpaOONuGNjY2j0WtDR4BZkRat5NksBeEr1EByPXbW19W/kI2uZEx1sJHPe8G2beFuDd/utuz7VV1Mx0sotNIAMPFjN+E9ZOZ7ArEzQ0AmdOI28s6132zyFsug26N63VXhU1Lbk8s6+o6QjKhaemOzHn3+vWAiIrByAiIgCIiAIiIAiIgCIiAIiIAiIgCIiAKI07rXS0g/xn885iNvOeeu3AdZsFLrkOsWzzSHLPkb/wB0Huc7EHAPzPpNcRn2XVrTV12SxZLC+pU1VtlcM1xy/oXTR+nq+rAfTwR08B3Szkvc4dLY2W9Zt1qaoqKoabyz8p80RNjb73etcy0bp/TFE0MdDI+JosGyQuIAHAPbnbvNlLwbXgMpqZzTxwv9zgParFmlsf6aTXd57ytVq68LrG0+/d9Nx0UhQGktQ6CYkuhDHH0oyYz22bke8KJi2s0J3tnb9hp9j1tx7TtHHe97e2J3uBUEadRW8xTXgWJX6axYk0/Ejp9kVKfIlmb24XflCwDY9F/uJPuN/VTg2k6N/fH/AIpP7UO0nRv74/8AFJ/aplZrF2/AgdWif/n4+ZH0+yWjHlPmf9prR6m39anNH6l0EObIGFw9J95D4vvbuUe/ado4em93ZE73gLWk2sUA3CZ3YwD2uC1ktXPjk3i9HXw2S5gL1Udu1Br8oKSomPUB+XEs8esOlpfNULYR0zyW8RzT6lC9NYva3eLROtVW/Z3+CbLitBml2GpdTDN7YxISMwAXYcLug7iOkX74iLQukZfjNWIm8Y6VmA9nKO5w7lvMbRaPiNyyBpzLnOu956STznu8VpsRW7OX3G23J78YXeTCLS0VpAzs5TA5jHHmYxZzm/LI9EHgN9rHjZbqiaw8MmTTWUERFgyEREAREQBERAEREAREQBERAEREAREQBERAEREAWtWDLzYl+bzb92LL1hbKLK3GGslYqX0Q89QPHX8EEo8Yg5R0tRoG/OjiYfnU8kftYFeF5ZTq3Hb7n5MglS32e9eaKIXaun/bj77V6H6uj/beDirs+lYd7WntaCsf/TIP3Uf3G/ot+vXbL93kadQ+yP7fMp40nq8zhTH+CX/kK+267aGj821t/wDx09u4c0K2jRsP7uP7jf0WZsLRuAHYAFh2wfHL/u8jKqsXDZX9vmVA7SojlDTVUx4WjsPUT7F8HWzSknmdHOZ1yut6iG+1XVFr1ta4Q+LfkZ6qx8Z/BJfcpI0XpufztRFSMO8RC7vEf3KQ0TqDTRPEshfVT/LmOLPpDd3jdWZFh6ibWFuXduMx00E8ve+958giIoCwEREAREQBE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0" y="-814388"/>
            <a:ext cx="2733675" cy="167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Ошибка преобразования в число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NumberFormatExceptionDemo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numbers 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"9"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"25"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"14"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"11"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"33"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"45"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total =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number : numbers)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total += Integer.parseInt(number);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"Total so far: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total);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5349932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Total so far: 9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Total so far: 34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Total so far: 48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Total so far: 59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Total so far: 92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java.lang.NumberFormatException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For input string: "hello world"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java.lang.NumberFormatException.forInputString(Unknown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java.lang.Integer.parseInt(Unknown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java.lang.Integer.parseInt(Unknown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standard.NumberFormatExceptionDemo.main(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NumberFormatExceptionDemo.java:12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Проверяемые исключения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Контролируемые исключения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87857" y="2578573"/>
          <a:ext cx="10031104" cy="1478280"/>
        </p:xfrm>
        <a:graphic>
          <a:graphicData uri="http://schemas.openxmlformats.org/drawingml/2006/table">
            <a:tbl>
              <a:tblPr/>
              <a:tblGrid>
                <a:gridCol w="3806383"/>
                <a:gridCol w="622472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Определение</a:t>
                      </a:r>
                      <a:r>
                        <a:rPr lang="ru-RU" sz="1500" baseline="0" smtClean="0"/>
                        <a:t> класса не найдено во время динамической загрузки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FileNotFoundException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smtClean="0"/>
                        <a:t>Файл</a:t>
                      </a:r>
                      <a:r>
                        <a:rPr lang="ru-RU" sz="1500" baseline="0" smtClean="0"/>
                        <a:t> не найден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smtClean="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Ошибка</a:t>
                      </a:r>
                      <a:r>
                        <a:rPr lang="ru-RU" sz="1500" baseline="0" smtClean="0"/>
                        <a:t> доступа к СУБД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MalformedURLException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Неправильно сформированный</a:t>
                      </a:r>
                      <a:r>
                        <a:rPr lang="ru-RU" sz="1500" baseline="0" smtClean="0"/>
                        <a:t> </a:t>
                      </a:r>
                      <a:r>
                        <a:rPr lang="en-US" sz="1500" baseline="0" smtClean="0"/>
                        <a:t>URL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Определение класса не найдено во время выполнения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5349932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u="sng" smtClean="0">
              <a:solidFill>
                <a:srgbClr val="000080"/>
              </a:solidFill>
              <a:latin typeface="Courier New"/>
            </a:endParaRPr>
          </a:p>
          <a:p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java.lang.ClassNotFoundException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DoesNotExist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java.net.URLClassLoader$1.run(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URLClassLoader.java:202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java.security.AccessController.doPrivileged(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Native Method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java.net.URLClassLoader.findClass(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URLClassLoader.java:190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java.lang.ClassLoader.loadClass(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ClassLoader.java:306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java.lang.ClassLoader.loadClass(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ClassLoader.java:247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standard.ClassNotFoundExceptionDemo.main(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ClassNotFoundExceptionDemo.java:13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endParaRPr lang="en-US" sz="1400" b="1" u="sng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ClassNotFoundExceptionDemo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URLClassLoader loader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URLClassLoader(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URL[] {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URL(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"file://C:/CL/ClassNotFoundException/"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});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loader.loadClass(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"DoesNotExist"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(ClassNotFoundException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(MalformedURLException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562708" y="1301155"/>
            <a:ext cx="11901267" cy="694209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FileNotFoundExceptionDemo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BufferedReader br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String sCurrentLine;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br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BufferedReader(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FileReader(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"I:\\DoesNotExist.txt"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((sCurrentLine = br.readLine())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.println(sCurrentLine);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(FileNotFoundException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(br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br.close();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Файл не найден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Файл не найден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1624028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u="sng" smtClean="0">
              <a:solidFill>
                <a:srgbClr val="000080"/>
              </a:solidFill>
              <a:latin typeface="Courier New"/>
            </a:endParaRPr>
          </a:p>
          <a:p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java.io.FileNotFoundException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I:\DoesNotExist.txt (The system cannot find the file specified)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java.io.FileInputStream.open(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Native Method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java.io.FileInputStream.&lt;init&gt;(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FileInputStream.java:120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java.io.FileInputStream.&lt;init&gt;(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FileInputStream.java:79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java.io.FileReader.&lt;init&gt;(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FileReader.java:41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standard.FileNotFoundExceptionDemo.main(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FileNotFoundExceptionDemo.java:17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endParaRPr lang="en-US" sz="1400" b="1" u="sng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SQLExceptionDemo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DB_URL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"jdbc:derby:C:/otherDirectory/myDB"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USER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PASS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SQLException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Connection connection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"Connecting to a selected database..."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connection = DriverManager.getConnection(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DB_URL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USER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PASS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"Connected to the database"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(SQLException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(connection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connection.close();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(SQLException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Ошибка доступа к СУБД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Ошибка доступа к СУБД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1310124"/>
            <a:ext cx="11900848" cy="461664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Connecting to a selected database...</a:t>
            </a:r>
          </a:p>
          <a:p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java.sql.SQLException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Database 'c:/otherDirectory/myDB' not found.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org.apache.derby.impl.jdbc.SQLExceptionFactory40.getSQLException(Unknown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org.apache.derby.impl.jdbc.Util.newEmbedSQLException(Unknown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org.apache.derby.impl.jdbc.Util.newEmbedSQLException(Unknown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org.apache.derby.impl.jdbc.Util.generateCsSQLException(Unknown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org.apache.derby.impl.jdbc.EmbedConnection.newSQLException(Unknown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org.apache.derby.impl.jdbc.EmbedConnection.handleDBNotFound(Unknown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org.apache.derby.impl.jdbc.EmbedConnection.&lt;init&gt;(Unknown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org.apache.derby.impl.jdbc.EmbedConnection40.&lt;init&gt;(Unknown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org.apache.derby.jdbc.Driver40.getNewEmbedConnection(Unknown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org.apache.derby.jdbc.InternalDriver.connect(Unknown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org.apache.derby.jdbc.Driver20.connect(Unknown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org.apache.derby.jdbc.AutoloadedDriver.connect(Unknown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java.sql.DriverManager.getConnection(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DriverManager.java:582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java.sql.DriverManager.getConnection(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DriverManager.java:185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standard.SQLExceptionDemo.main(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SQLExceptionDemo.java:21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Caused by: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java.sql.SQLException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Database 'c:/otherDirectory/myDB' not found.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org.apache.derby.impl.jdbc.SQLExceptionFactory.getSQLException(Unknown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org.apache.derby.impl.jdbc.SQLExceptionFactory40.wrapArgsForTransportAcrossDRDA(Unknown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... 15 more</a:t>
            </a:r>
            <a:endParaRPr lang="en-US" sz="1400" b="1" u="sng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Неправильно сформированный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URL</a:t>
            </a:r>
            <a:b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</a:b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7247004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u="sng" smtClean="0">
              <a:solidFill>
                <a:srgbClr val="000080"/>
              </a:solidFill>
              <a:latin typeface="Courier New"/>
            </a:endParaRPr>
          </a:p>
          <a:p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java.net.MalformedURLException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unknown protocol: gttp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java.net.URL.&lt;init&gt;(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URL.java:574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java.net.URL.&lt;init&gt;(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URL.java:464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java.net.URL.&lt;init&gt;(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URL.java:413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standard.MalformedURLExceptionDemo.main(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MalformedURLExceptionDemo.java:15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endParaRPr lang="en-US" sz="1400" b="1" u="sng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562708" y="1232915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MalformedURLExceptionDemo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URL url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URL(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"gttp://www.google.com:80/"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BufferedReader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BufferedReader(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InputStreamReader(url.openStream()));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String line;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((line = in.readLine())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.println(line);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in.close();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(MalformedURLException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Ошибки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 (Errors)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Непроверяемые исключения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Ошибки (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Errors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)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87857" y="2578573"/>
          <a:ext cx="10031104" cy="1108710"/>
        </p:xfrm>
        <a:graphic>
          <a:graphicData uri="http://schemas.openxmlformats.org/drawingml/2006/table">
            <a:tbl>
              <a:tblPr/>
              <a:tblGrid>
                <a:gridCol w="3806383"/>
                <a:gridCol w="622472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NoClassDefFoundError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smtClean="0"/>
                        <a:t>Определение класса не найдено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StackOverflowError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Переполнение</a:t>
                      </a:r>
                      <a:r>
                        <a:rPr lang="ru-RU" sz="1500" baseline="0" smtClean="0"/>
                        <a:t> стека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OutOfMemoryError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Недостаточный</a:t>
                      </a:r>
                      <a:r>
                        <a:rPr lang="ru-RU" sz="1500" baseline="0" smtClean="0"/>
                        <a:t> объём памяти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Определение класса не найдено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NoClassDefFoundErrorDemo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Student harry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Student(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"Applied Mathematics"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.println(harry);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Student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major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Student(String name, String major)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major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major;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"Student [name="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major="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major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Определение класса не найдено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2088060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F:\spaces\javase-space\06.Exceptions\bin&gt;dir standard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Volume in drive F has no label.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Volume Serial Number is 58B9-DDFE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Directory of F:\spaces\javase-space\06.Exceptions\bin\standard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01/21/2014  04:23 PM    &lt;DIR&gt;          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01/21/2014  04:23 PM    &lt;DIR&gt;          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01/21/2014  04:20 PM               747 NoClassDefFoundErrorDemo.class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01/21/2014  04:20 PM               745 Student.class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2 File(s)          1,492 bytes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2 Dir(s)  40,497,762,304 bytes free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F:\spaces\javase-space\06.Exceptions\bin&gt;java standard/NoClassDefFoundErrorDemo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Student [name=Harry Hacker, major=Applied Mathematics]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Скругленный прямоугольник 7"/>
          <p:cNvSpPr/>
          <p:nvPr/>
        </p:nvSpPr>
        <p:spPr bwMode="auto">
          <a:xfrm>
            <a:off x="4785202" y="4246634"/>
            <a:ext cx="143817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Student.class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8" name="Блок-схема: процесс 7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Определение класса не найдено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1187292"/>
            <a:ext cx="11900848" cy="634019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F:\spaces\javase-space\06.Exceptions\bin&gt;del standard\Student.class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F:\spaces\javase-space\06.Exceptions\bin&gt;dir standard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Volume in drive F has no label.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Volume Serial Number is 58B9-DDFE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Directory of F:\spaces\javase-space\06.Exceptions\bin\standard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01/21/2014  04:27 PM    &lt;DIR&gt;          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01/21/2014  04:27 PM    &lt;DIR&gt;          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01/21/2014  04:20 PM               747 NoClassDefFoundErrorDemo.class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1 File(s)            747 bytes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2 Dir(s)  40,497,766,400 bytes free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F:\spaces\javase-space\06.Exceptions\bin&gt;java standard/NoClassDefFoundErrorDemo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Exception in thread "main" java.lang.NoClassDefFoundError: standard/Student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at standard.NoClassDefFoundErrorDemo.main(NoClassDefFoundErrorDemo.java:6)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Caused by: java.lang.ClassNotFoundException: standard.Student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at java.net.URLClassLoader$1.run(URLClassLoader.java:202)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at java.security.AccessController.doPrivileged(Native Method)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at java.net.URLClassLoader.findClass(URLClassLoader.java:190)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at java.lang.ClassLoader.loadClass(ClassLoader.java:306)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at sun.misc.Launcher$AppClassLoader.loadClass(Launcher.java:301)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at java.lang.ClassLoader.loadClass(ClassLoader.java:247)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... 1 more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F:\spaces\javase-space\06.Exceptions\bin&gt;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u="sng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5" name="Скругленный прямоугольник 7"/>
          <p:cNvSpPr/>
          <p:nvPr/>
        </p:nvSpPr>
        <p:spPr bwMode="auto">
          <a:xfrm>
            <a:off x="3529607" y="4615124"/>
            <a:ext cx="325333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java.lang.NoClassDefFoundError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Скругленный прямоугольник 7"/>
          <p:cNvSpPr/>
          <p:nvPr/>
        </p:nvSpPr>
        <p:spPr bwMode="auto">
          <a:xfrm>
            <a:off x="6422933" y="1421548"/>
            <a:ext cx="143817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Student.class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926461" y="4617399"/>
            <a:ext cx="821754" cy="24120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Student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Переполнение стека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267765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StackOverflowErrorDemo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RecursiveSayHello()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RecursiveSayHello();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RecursiveSayHello();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4476460"/>
            <a:ext cx="11900848" cy="418576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java.lang.StackOverflowError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sun.nio.cs.SingleByte.withResult(Unknown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sun.nio.cs.SingleByte.access$000(Unknown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sun.nio.cs.SingleByte$Encoder.encodeArrayLoop(Unknown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sun.nio.cs.SingleByte$Encoder.encodeLoop(Unknown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java.nio.charset.CharsetEncoder.encode(Unknown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sun.nio.cs.StreamEncoder.implWrite(Unknown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sun.nio.cs.StreamEncoder.write(Unknown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java.io.OutputStreamWriter.write(Unknown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java.io.BufferedWriter.flushBuffer(Unknown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java.io.PrintStream.write(Unknown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java.io.PrintStream.print(Unknown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java.io.PrintStream.println(Unknown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standard.StackOverflowErrorDemo.RecursiveSayHello(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StackOverflowErrorDemo.java:7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standard.StackOverflowErrorDemo.RecursiveSayHello(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StackOverflowErrorDemo.java:8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Недостаточный объём памяти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289310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OutOfMemoryErrorDemo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[][] bigArray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[10000][];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bigArray.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bigArray[i]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[1024*256];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MB used"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4735772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239 MB used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240 MB used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241 MB used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242 MB used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243 MB used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244 MB used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245 MB used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java.lang.OutOfMemoryError: Java heap space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standard.OutOfMemoryErrorDemo.main(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OutOfMemoryErrorDemo.java:11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Неконтролируемые исключения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87857" y="2578573"/>
          <a:ext cx="10413242" cy="2586990"/>
        </p:xfrm>
        <a:graphic>
          <a:graphicData uri="http://schemas.openxmlformats.org/drawingml/2006/table">
            <a:tbl>
              <a:tblPr/>
              <a:tblGrid>
                <a:gridCol w="3951388"/>
                <a:gridCol w="646185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NullPointerException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smtClean="0"/>
                        <a:t>Неверное</a:t>
                      </a:r>
                      <a:r>
                        <a:rPr lang="ru-RU" sz="1500" baseline="0" smtClean="0"/>
                        <a:t> использование ссылки </a:t>
                      </a:r>
                      <a:r>
                        <a:rPr lang="en-US" sz="1500" baseline="0" smtClean="0"/>
                        <a:t>null</a:t>
                      </a:r>
                      <a:r>
                        <a:rPr lang="ru-RU" sz="1500" baseline="0" smtClean="0"/>
                        <a:t> (разыменование нулевой ссылки)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ClassCastException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Неверное</a:t>
                      </a:r>
                      <a:r>
                        <a:rPr lang="ru-RU" sz="1500" baseline="0" smtClean="0"/>
                        <a:t> приведение ссылочных типов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OperationNotSupportedException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Операция</a:t>
                      </a:r>
                      <a:r>
                        <a:rPr lang="ru-RU" sz="1500" baseline="0" smtClean="0"/>
                        <a:t> не поддерживается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IllegalStateException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Некорректное</a:t>
                      </a:r>
                      <a:r>
                        <a:rPr lang="ru-RU" sz="1500" baseline="0" smtClean="0"/>
                        <a:t> состояние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ArrayIndexOutOfBoundsException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Выход за пределы массива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IllegalArgumentException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Неверный аргумент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NumberFormatException</a:t>
                      </a:r>
                      <a:endParaRPr lang="en-US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smtClean="0"/>
                        <a:t>Ошибка преобразования в число</a:t>
                      </a:r>
                      <a:endParaRPr lang="en-US" sz="150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Блок-схема: процесс 4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Неверное использование ссылки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null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NullPointerExceptionDemo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staff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"Eve Engineer"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(String name : staff){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name.toUpperCase());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"Total staff members: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483130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EVE ENGINEER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java.lang.NullPointerException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standard.NullPointerExceptionDemo.main(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NullPointerExceptionDemo.java:10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Неверное приведение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224676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ClassCastExceptionDemo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Object obj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Integer(10);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"Casting Integer to String....."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str =(String) obj;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line will never be printed"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483130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Casting Integer to String.....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java.lang.ClassCastException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java.lang.Integer cannot be cast to java.lang.String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standard.ClassCastExceptionDemo.main(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ClassCastExceptionDemo.java:9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Операция не поддерживается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397031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OperationNotSupportedExceptionDemo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greetings = Collections.singleton(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(String greeting : greetings){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.println(greeting);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greetings.add(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greetings.add(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"Good morning"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(String greeting : greetings){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.println(greeting);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586855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java.lang.UnsupportedOperationException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java.util.AbstractCollection.add(Unknown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standard.OperationNotSupportedExceptionDemo.main(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OperationNotSupportedExceptionDemo.java:16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Некорректное состояние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418576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IllegalStateExceptionDemo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"Eve Engineer"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staff.iterator();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5868556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Eve Engineer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java.lang.IllegalStateException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java.util.TreeMap$PrivateEntryIterator.remove(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TreeMap.java:1119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standard.IllegalStateExceptionDemo.main(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IllegalStateExceptionDemo.java:25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Выход за пределы массива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IndexOutOfBoundsExceptionDemo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anArray = { 0, 100, 200, 300, 400, 500, 600, 700, 800, 900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&lt;= 10;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.println(anArray[i]);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length is: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anArray.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5049676"/>
            <a:ext cx="11900848" cy="267765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300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400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500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600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800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900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java.lang.ArrayIndexOutOfBoundsException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10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standard.IndexOutOfBoundsExceptionDemo.main(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IndexOutOfBoundsExceptionDemo.java:11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Неверный аргумент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IllegalArgumentExceptionDemo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SimpleDateFormat sdf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SimpleDateFormat(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"MM/dd/yyyy HH:mm:ss"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"Current date and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sdf.format(now));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sdf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SimpleDateFormat(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World: MM/dd/yyyy HH:mm:ss"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"Current date and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sdf.format(now));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73206" y="5349932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Current date and time: 04/21/2013 19:51:03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java.lang.IllegalArgumentException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Illegal pattern character 'e'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java.text.SimpleDateFormat.compile(Unknown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java.text.SimpleDateFormat.initialize(Unknown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java.text.SimpleDateFormat.&lt;init&gt;(Unknown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java.text.SimpleDateFormat.&lt;init&gt;(Unknown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standard.IllegalArgumentExceptionDemo.main(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IllegalArgumentExceptionDemo.java:16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630848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1964</Words>
  <Application>Microsoft Office PowerPoint</Application>
  <PresentationFormat>Произвольный</PresentationFormat>
  <Paragraphs>536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 </vt:lpstr>
      <vt:lpstr>Неконтролируемые исключения</vt:lpstr>
      <vt:lpstr>Неверное использование ссылки null</vt:lpstr>
      <vt:lpstr>Неверное приведение</vt:lpstr>
      <vt:lpstr>Операция не поддерживается</vt:lpstr>
      <vt:lpstr>Некорректное состояние</vt:lpstr>
      <vt:lpstr>Выход за пределы массива</vt:lpstr>
      <vt:lpstr>Неверный аргумент</vt:lpstr>
      <vt:lpstr>Ошибка преобразования в число</vt:lpstr>
      <vt:lpstr> </vt:lpstr>
      <vt:lpstr>Контролируемые исключения</vt:lpstr>
      <vt:lpstr>Определение класса не найдено во время выполнения</vt:lpstr>
      <vt:lpstr>Файл не найден</vt:lpstr>
      <vt:lpstr>Файл не найден</vt:lpstr>
      <vt:lpstr>Ошибка доступа к СУБД</vt:lpstr>
      <vt:lpstr>Ошибка доступа к СУБД</vt:lpstr>
      <vt:lpstr>Неправильно сформированный URL </vt:lpstr>
      <vt:lpstr> </vt:lpstr>
      <vt:lpstr>Ошибки (Errors)</vt:lpstr>
      <vt:lpstr>Определение класса не найдено</vt:lpstr>
      <vt:lpstr>Определение класса не найдено</vt:lpstr>
      <vt:lpstr>Определение класса не найдено</vt:lpstr>
      <vt:lpstr>Переполнение стека</vt:lpstr>
      <vt:lpstr>Недостаточный объём памяти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2013-01-15T01:28:35Z</dcterms:created>
  <dcterms:modified xsi:type="dcterms:W3CDTF">2016-04-16T04:48:02Z</dcterms:modified>
  <cp:contentStatus>Final</cp:contentStatus>
</cp:coreProperties>
</file>