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7" r:id="rId7"/>
  </p:sldMasterIdLst>
  <p:notesMasterIdLst>
    <p:notesMasterId r:id="rId25"/>
  </p:notesMasterIdLst>
  <p:handoutMasterIdLst>
    <p:handoutMasterId r:id="rId26"/>
  </p:handoutMasterIdLst>
  <p:sldIdLst>
    <p:sldId id="385" r:id="rId8"/>
    <p:sldId id="392" r:id="rId9"/>
    <p:sldId id="397" r:id="rId10"/>
    <p:sldId id="398" r:id="rId11"/>
    <p:sldId id="390" r:id="rId12"/>
    <p:sldId id="395" r:id="rId13"/>
    <p:sldId id="401" r:id="rId14"/>
    <p:sldId id="402" r:id="rId15"/>
    <p:sldId id="403" r:id="rId16"/>
    <p:sldId id="394" r:id="rId17"/>
    <p:sldId id="408" r:id="rId18"/>
    <p:sldId id="393" r:id="rId19"/>
    <p:sldId id="406" r:id="rId20"/>
    <p:sldId id="407" r:id="rId21"/>
    <p:sldId id="400" r:id="rId22"/>
    <p:sldId id="404" r:id="rId23"/>
    <p:sldId id="405" r:id="rId24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546" y="6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VI.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Исключения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4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Антипаттерны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0178" name="AutoShape 2" descr="data:image/jpeg;base64,/9j/4AAQSkZJRgABAQAAAQABAAD/2wCEAAkGBhASERUSEhQUEBAUGBIYFxQVFBoSFRgWGBYXFB0SFhgYGyceFxkkGxcVHy8gJCgpLCwsFx4xNjAqNSYrLCkBCQoKDgwOGg8PGjUkHyUvLC80LiosNS01LDQsLC0sNTAtMCo0KS01Lyw0LC0qNCwsKiwsMDQ1LC8sLCwsKSwsLP/AABEIALABHwMBIgACEQEDEQH/xAAcAAEAAgMBAQEAAAAAAAAAAAAABQYDBAcBAgj/xABIEAABAwICBQcGCwYFBQAAAAABAAIDBBESIQUGBzFBEyJRYXGBkTIzQqGxwRQ0UmJyc4KSssLRNVODorPSI0NEVJMVJGPh8P/EABoBAQACAwEAAAAAAAAAAAAAAAADBAECBQb/xAA2EQACAgEBBAcGBQQDAAAAAAAAAQIDEQQSITFBBRNRYXHh8DKBkaGx0RQiM5KyJILB8SM0Uv/aAAwDAQACEQMRAD8A7iiIgCIiAIiIAiIgCIiAIir+uGkjTtgnHozsDutj2ua4eGfa0LWT2VlktVbtmoR4ssCIEWxEEREAREQBERAEREAREQBERAEREAREQBERAEREAREQBERAEREAREQBERAEREAVB2qVt2wUzc3vdjI8WN8S4/dVx0vpaKmidLKbNbw4uPBrRxJXOtVoZNIaQNVKOZGQ63AEebjHZv7utV7pZ/IuLOv0ZVst6qfsw+b5L13HUI22AHQAF9IisHICIiAIiIAiIgCIiAIiIAiIgCIiAIiIAiIgCIiAIiIAiIgCIiAIiIAiIgCjNPaww0keOU5nyWDynHoA9+4KM1t11jpBgbaSoIyZwbfc5/6bz1b1zqg0bV6SnLiS85Y5HeQwdH6NH/tV7LsPZjvZ2dF0b1keuvezWvn6/wBGWqrKvStS1oGWeFg8iNvFxPtO85AcAuraC0LHSwthj3DNzuLnHe4//ZCwWLQOr8FHFgZv3vkPlOI4k8AOjcFX9N7RWtdyNGz4TMThDrEsv0NAzeeyw6ytYRVX5pveyTUWz1zVGmjiuPu979fMub5AASSABvJNgO0rVo9KxSk8keUaN72i7L9Afucey6rejNUppyJdIyGZ28U4Nom/SDcieoZdZVujjDQAAABkABYAdACni29+MHLurrr/ACqW0+7h5/L3n0iItysEREAREQBERAEREAREQBERAEREAREQBERAEREAREQBERAEREAVe101n+Bw82xnkuGA5gdLz1C47yFYVyjam53wtgPkiJtu9z7+5Q3zcIZR0ui9PHUamMJ8OPjghdBaHlrqnBiJLiXSSHMgXzcekncOtdm0ZoyKnibFE3CxviTxcTxJ6VWdl+jwykMvpSvdc/NYcAHiHHvUzrhWOiop3tydgIB6C4hl/wCZR0wUIbb4lzpPUT1Op/Dx3RTwl38PIoOu2uD6mQ00BPIA4Th3yuvbvbfIDjv6FcNTtT2UjA94Dqlw5zt+G/8Alt6uk8eyy5pqi5grqcu8nlG+NiG/zYV3Fa0fnbnLiTdLP8LCGlq3Rxl9/iERFcPNhERAEREAREQBERAEREAREQBERAEREAREQBERAEREAREQBERAEREAVM2laAM0InYLvhvcDeYzv8CL9l1c14QtJxU47LLGmvlp7Y2x4opuy7SIfSui9KJ5y+a/nA+OIdysmndHcvTyw8XscB9LeD42VL0nop+i6oVkDS6kcbSsHoBxzHZexB4HLir9T1DZGNewhzHAEEbiDmCo6vZ2Jci5rsK1amr2ZPPg+affzPz85rmuIN2uabEbiCD6iCuy6l6zCrg5x/x47CQdPRIOo+26rW0jVS16yIZZcq0eAlHqB8elV7UGrcyuiDb2fiY4dLS0n1EA9yqwzTZsvmeg1Sr6R0fWx4xTfhjivXcdnREXRPFhERAEREBFa0yubR1DmktcI3kEGxBtvBG4rnWoml6h9dE180r2nlLtdI5wNo3HME2XQ9bviNR9VJ7FzHZ7+0Iv4v8ATeqdzfWRPR9Gwi9Fe2uT/idlRaWldMQ0zMczwxt7DIkk2JsABcmwKqdXtXpwf8OKSTrJawe8+pWZWRjxZxqNHfes1wbXrmXlFQqfazETz4HsHS14f6iArjozSsVRGJIXB7D3EH5JBzB6liNkZ8GZv0V+nWbY4XrsNxFUtL7RIaeZ8L4pS5hAuMFjcBwIu7dYhWXR9a2aJkrPJka1w6bEXsetZU4yeEzSzTW1QU5xwnwZsItbSNc2GJ8rrlsbXOIG8gC9hfiq9oTaBDVTthZFK1zsWbsNgAC65s6/D1rLnFPDMV6a2yDnCOUuLLUiiNOa00tJYTPs8i4Y1pc4i9r5ZAZHeQqzPtZiB5kEjh0ue1nqAK1lbCO5slp0GouW1XBtfD6l9RUjR+1Snc4CWN8IPpXEjR22sfAFWmp0oGsEjGumY4FwMdnEgNxDD034LMbIy4M1u0l1DSsjjPrjwN5FipZ8bQ6xbe+ThY7yLkcL7+9ZVuVmsbgiIhgIiIAiIgCKF1m1rhomB0mJzn3wMbvNrXNzkALjxVAdtDqqqZsTZI6CF5sX2xFo33LneGVt6s1aWyxbS4dpUu1ddT2W9/YdYc4DM5BfEVSx3kua63QQfYoLR2qVJYPe51a/fyk0nLDtDScI8FPRRNaLNAaBuAFh4BQyUVuTLEXJ72sfM9liDgWuAc0gggi4IPAjiFEaG0U6lc6Jl3UrrujBNzE45mPrYd4PA3B3hTKKNpZyTxslGLjyZG6ySMbSTl/k8lJe/W0gDxIVN2a6rPB+FyjDkREDvN8jJ1C2Q7SehXXSVHFJYTEGNpDsDiA1zhmMd/KA323X33yXzNrBSM8qohb1GVo7rXWvUuc1LHAsw1vUaeVUX7XF93Z7+ZIoq9Jr9o8HCJuUccg2Nj5CT0DC3NTNJUmRuIsfGDuDwA7vAJt35qaVco75LBz42Qk8RefA0K/WyjhJEkzQRvDQX26jgBt3rJozWakqDaGZj3fJvhd911j6lIhgta2XRwXNtpWrEcIbWU45JweA8M5oubkSNt5JuLG3SFPTCux7Dym+ZXvstqjtrDS5cH69x0tFW9QtYHVdKHSZyxkseflEAEO7SCL9YKsignBwk4vkWK5qyKkuDIjW74jUfVSexcx2e/tCL+L/AE3rp2t3xGo+qk9i5js9/aEX8X+m9ULv1YnqOjP+jf4P+J1XTWhIqqMRy3LA5rsjhNxfj3latPqbQMFhTxnrcOUPi662tNabhpYjLKbDcAM3OPyWjpVDk2h19Q8tpIAOxpmfbpJyaPBTTlXF7+JzdLRq7q/+N4gubeESWvWqFK2mfPFG2GSOx5gwtcLgEEbuN79SidlNW4VEsV+a6PFb5zXNF/BxWDTVXpp0D/hDXNgI592RtyuOjnDOybLPjjvqX/jjVXKdqaWDuKucej7I2TU/B5xwNnaro3DNFOBk9pY76Tcx4g/yqd2YaS5SlMRPOhcR9l3OHrxDuW7tA0by1FIQLuitIPs+V/KXKj7NNJcnWcmTzZmlv2m89vscO9bv8l2e0rQ/qui3HnD/ABv+jwXbaLV4KCQcZCxg73An+VpVU2U0OKoll4MYGjtef0YfFbe1ivzhgHzpHfgb+dTOzPR3J0eMjnTOc77I5g9hPesv81/gaRf4fopvnN+vkiW0zqtTVT2PmaXFgIADi0EEg52zO7p4lI9UqFosKaG3WwOPic1g1n1vhogA4GSVwu2MGxt8px9FqqDNc9LVNzTwgM6WRl47C9/NupZzrjLhllLT6bV21JqWzBcMywjFtG1Zgp+TlhbyYeXNcweTe2IOaOHHLsU9ssrHOpXsJuI5CG9Qc0Ot43PeqfrVPpNzGfDWlseLm3bGOdhPyM9196tGybzM31jfwBV62uu3LB1tXCS6NxZJSafFPPPt+RfERFfPJhERAEREAREQGtX6NhnZgmY2VnQ4Xz6R0HrCrNXstoHm7RJF9B9x4PBVvXzI4gEgXIBsN1z0KWFtkPZeCKymuz245KC7ZHEPN1ErPstPssvobMJQLNr5h9l3ukUBSbQZ21hkrGvLG4m8g3mcmbjnYTbE4ZjnZ5q4wbTtHO3vez6Ubvygro2fi4Y5+CTOZX+Dnnl4tr/JGDZlPxr5j9l3vlQbKL+VVyu+zb2uKnWbQdGn/UN72vHtavXbQNGj/UN7mvPsaoet1fY/2+RP1Ok7V+7zIaLZHSenJM/vY38pUnS7NtHM/wAovPz3uPqBA9Sxz7TdHN3SPf8ARjd+YBRdVtfgHm4JX/SLWD1YlnGsn2/T7GudFX2fX7lzotD08Pmoo4+trA0+IF1uKraq6/QVnMIMM/yPKaR0tdb1GytKpWwnCWJ8S9VOE45r4Bc+2taZaImUwN3vcHuHQxt7X7T+Eqd07rdgcYKVhqqvdgYMTYz0yOGQ7L9tlFavagOMvwqvcJqgnFg8poPAuO51srAZC3FWdPGNTVtnLgub8itqJStTqr58XyXn3G/s30K+nowXiz5XGQg7wCAGg9dhfvVqRFVsm7JOT5lqqtVwUFyIjW74jUfVSexcx2e/tCL+L/Teuk67TBtBUE8WFve4ho9q51s4hLq9h+S2Vx+7h/MFQu/Viep6N3aC9+P8SQ2r1DjUxM9BseIDrc5wJ8GtVr2eRRihjLLXdjLzxL8RGfcAOyy+dd9UTWMa+Mhs8dwL5BzTnhJ4G+YPb0qj0WhdMUxLYWTR3OeAtLCd195b3rD2q7XJrKZmHVavQxpjNRlF8G8dv3yX7X2oY2hmDnBpcAGgmxJxA2HSVStlnx131L/xxrfotQKuoJlrpXE2OFmPG+9sgT5LBe2Q9Sz6g6qVdNUmSZgYwxubcPa7nFzDazSego9qVkZY3GYSoo0dtKsUpffku3gX6WMOaWkXaQQR1HIhcKLXUlXb0oJR3hjveB613hc6131KqZqoywMD2va3Fzmts8c30iOAat9RBtJriir0LqYVzlXY8Rkufd/tla1iqzW17uTOIPe2OM8MI5od2E3d3rsdHStijZG3JrGtaOwCyomo2pM8NRy1QwNwNOAYmuu52RPNJtYX+91LoSzRF75S4s16Wvrk4UVPMYLl69bziOudQ59dOXcHlo6mtAaLd2feuzUEcbYmNjsIw1uG27DbKypOu+oks0pqKeznOtjjJDSSBbE0nLcBcG25QVBo/TbAIoxPGzcBiaGjsLjkOwqOLlVOWVnJevjVrtNUoWKOyt6bxyX2J3axUM5KFmIY8ZdhvnhwkYrdF19bJvMzfWN/AFHy7NqgwPkkfy1Y7CWtx3HlC+J7vKNr9XarBs90FPSxytmaGFzwRZwdlhA9ElZipO3aawRXToh0e6a5qTT8M787l2d5bERFcPNhERAEREAREQBERAR+k9X6Wo89EyQ9JHOHY4ZjxVeqNldA7yeVj+jJcfzgrzaVpCsihaafE2Ml3KyM8pu62e9oOefUMwqzoTapJDE2OSFsgYAMTXljjbi4EG56TxXRpq1Dr26pe7JzL7tMrNi2PvwTTtkFPwnlHaGH3LxuyCn4zy+DR7l7Ftfp/SglHYWO9pCyHa7R/up/Bn963/re/wCRH/Qd3zM0OyehG90z+14H4WhStJqHo6PMU7HEcXkyepxIVZqNsMfoU7j9KQN9gK0Ydr83KAvgj5Li1rnY+0OOXdZYdOsmt7fxMq/RQe5L4HToKZjBhY1rG9DQGjwC8qqVsjcLr4TvAcW36jYg26lpaB1giq4+UiDwOIewt7gfJd3EqTXOkpRlh8TqRcZRyuBhpaOONuGNjY2j0WtDR4BZkRat5NksBeEr1EByPXbW19W/kI2uZEx1sJHPe8G2beFuDd/utuz7VV1Mx0sotNIAMPFjN+E9ZOZ7ArEzQ0AmdOI28s6132zyFsug26N63VXhU1Lbk8s6+o6QjKhaemOzHn3+vWAiIrByAiIgCIiAIiIAiIgCIiAIiIAiIgCIiAKI07rXS0g/xn885iNvOeeu3AdZsFLrkOsWzzSHLPkb/wB0Huc7EHAPzPpNcRn2XVrTV12SxZLC+pU1VtlcM1xy/oXTR+nq+rAfTwR08B3Szkvc4dLY2W9Zt1qaoqKoabyz8p80RNjb73etcy0bp/TFE0MdDI+JosGyQuIAHAPbnbvNlLwbXgMpqZzTxwv9zgParFmlsf6aTXd57ytVq68LrG0+/d9Nx0UhQGktQ6CYkuhDHH0oyYz22bke8KJi2s0J3tnb9hp9j1tx7TtHHe97e2J3uBUEadRW8xTXgWJX6axYk0/Ejp9kVKfIlmb24XflCwDY9F/uJPuN/VTg2k6N/fH/AIpP7UO0nRv74/8AFJ/aplZrF2/AgdWif/n4+ZH0+yWjHlPmf9prR6m39anNH6l0EObIGFw9J95D4vvbuUe/ado4em93ZE73gLWk2sUA3CZ3YwD2uC1ktXPjk3i9HXw2S5gL1Udu1Br8oKSomPUB+XEs8esOlpfNULYR0zyW8RzT6lC9NYva3eLROtVW/Z3+CbLitBml2GpdTDN7YxISMwAXYcLug7iOkX74iLQukZfjNWIm8Y6VmA9nKO5w7lvMbRaPiNyyBpzLnOu956STznu8VpsRW7OX3G23J78YXeTCLS0VpAzs5TA5jHHmYxZzm/LI9EHgN9rHjZbqiaw8MmTTWUERFgyEREAREQBERAEREAREQBERAEREAREQBERAEREAWtWDLzYl+bzb92LL1hbKLK3GGslYqX0Q89QPHX8EEo8Yg5R0tRoG/OjiYfnU8kftYFeF5ZTq3Hb7n5MglS32e9eaKIXaun/bj77V6H6uj/beDirs+lYd7WntaCsf/TIP3Uf3G/ot+vXbL93kadQ+yP7fMp40nq8zhTH+CX/kK+267aGj821t/wDx09u4c0K2jRsP7uP7jf0WZsLRuAHYAFh2wfHL/u8jKqsXDZX9vmVA7SojlDTVUx4WjsPUT7F8HWzSknmdHOZ1yut6iG+1XVFr1ta4Q+LfkZ6qx8Z/BJfcpI0XpufztRFSMO8RC7vEf3KQ0TqDTRPEshfVT/LmOLPpDd3jdWZFh6ibWFuXduMx00E8ve+958giIoCwEREAREQBERAEREAREQBERAEREAREQBERAEREAREQBERAEREAREQBERAEREAREQBERAEREAREQBERAEREAREQBERAEREAREQBERAf/9k="/>
          <p:cNvSpPr>
            <a:spLocks noChangeAspect="1" noChangeArrowheads="1"/>
          </p:cNvSpPr>
          <p:nvPr/>
        </p:nvSpPr>
        <p:spPr bwMode="auto">
          <a:xfrm>
            <a:off x="0" y="-814388"/>
            <a:ext cx="2733675" cy="167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71791" y="243383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Перехватывание и возвращение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null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Возвращение null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232915"/>
            <a:ext cx="11901267" cy="564555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CatchReturnNull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String line = readFirstLine(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"I:\\noSuchDir\\noSuchFile"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(line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"File is empty"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"First line in file: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line);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readFirstLine(String fileName)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BufferedReader br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BufferedReader(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FileReader(fileName));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br.readLine();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86854" y="7192275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File is empty</a:t>
            </a:r>
          </a:p>
          <a:p>
            <a:endParaRPr lang="en-US" sz="1400" b="1" u="sng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Возвращение null для неподдерживаемой операции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Возвращение null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232915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UnsupOpReturnNull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SingletonStringMap map=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SingletonStringMap(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"firstName"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.println(map);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map.put(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"lastName"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.println(map.get(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"lastName"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).trim());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SingletonStringMap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v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SingletonStringMap(String key, String value)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key;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v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value;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size() {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1;}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isEmpty() {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containsKey(Object key) {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eq(key,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containsValue(Object value) {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eq(value,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v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get(String key) {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(eq(key,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?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v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put(String key, String value) {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;}</a:t>
            </a:r>
          </a:p>
          <a:p>
            <a:r>
              <a:rPr lang="ru-RU" sz="1400" b="1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"["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v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;}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eq(Object o1, Object o2) {</a:t>
            </a:r>
          </a:p>
          <a:p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pt-BR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(o1==</a:t>
            </a:r>
            <a:r>
              <a:rPr lang="pt-BR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? o2==</a:t>
            </a:r>
            <a:r>
              <a:rPr lang="pt-BR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: o1.equals(o2));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Возвращение null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9" y="1432920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[firstName,Alice]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java.lang.NullPointerException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antipatterns.UnsupOpReturnNull.main(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UnsupOpReturnNull.java:10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endParaRPr lang="en-US" sz="1400" b="1" u="sng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 Логирование и перебрасывание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Логирование и перебрасывание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232915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SomeClass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Logger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Logger.getLogger(SomeClass.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methodA()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.error(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methodB()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methodA();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.error(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methodC()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methodB();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.error(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"Handle Exception here....."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Логирование и перебрасывание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9" y="1337384"/>
            <a:ext cx="11900848" cy="440120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 [main] ERROR antipatterns.SomeClass  - Error!</a:t>
            </a:r>
          </a:p>
          <a:p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java.io.IOException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antipatterns.SomeClass.methodA(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LogAndRethrowDemo.java:23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antipatterns.SomeClass.methodB(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LogAndRethrowDemo.java:32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antipatterns.SomeClass.methodC(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LogAndRethrowDemo.java:41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antipatterns.LogAndRethrowDemo.main(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LogAndRethrowDemo.java:13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 [main] ERROR antipatterns.SomeClass  - Error!</a:t>
            </a:r>
          </a:p>
          <a:p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java.io.IOException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antipatterns.SomeClass.methodA(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LogAndRethrowDemo.java:23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antipatterns.SomeClass.methodB(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LogAndRethrowDemo.java:32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antipatterns.SomeClass.methodC(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LogAndRethrowDemo.java:41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antipatterns.LogAndRethrowDemo.main(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LogAndRethrowDemo.java:13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 [main] ERROR antipatterns.SomeClass  - Error!</a:t>
            </a:r>
          </a:p>
          <a:p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java.io.IOException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antipatterns.SomeClass.methodA(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LogAndRethrowDemo.java:23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antipatterns.SomeClass.methodB(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LogAndRethrowDemo.java:32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antipatterns.SomeClass.methodC(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LogAndRethrowDemo.java:41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at antipatterns.LogAndRethrowDemo.main(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LogAndRethrowDemo.java:13</a:t>
            </a:r>
            <a:r>
              <a:rPr lang="en-US" sz="1400" b="1" u="sng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Handle Exception here.....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Замена простой проверки исключением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Замена простой проверки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исключением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TestReplacementDemo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names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"Eve Engineer"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(3 &lt; names.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.println(names[3]);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length check: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.println(names[3]);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(ArrayIndexOutOfBoundsException e)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exceptions: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9" y="7929368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Time using length check: 141 ms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Time using exceptions: 232765 ms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Перехватывание и игнорирование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Перехватывание и игнорирование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69395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CatchAndIgnore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String[] names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"I:\\FileIO\\lineFile.txt"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"I:\\noSuchDir\\noSuchFile"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name : names)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printFirstLine(name);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printFirstLine(String fileName)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BufferedReader br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BufferedReader(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FileReader(fileName));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.print(br.readLine());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Деструктивная обёртка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latin typeface="Candara" pitchFamily="34" charset="0"/>
              </a:rPr>
              <a:t> 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96691"/>
            <a:ext cx="11901267" cy="224676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MyException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RuntimeException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MyException(String message)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(message);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MyException(String message, Throwable cause)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(message, cause);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Блок-схема: процесс 5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Деструктивная обёртка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232915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DestructiveWrappingDemo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String[] names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"I:\\FileIO\\lineFile.txt"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"I:\\noSuchDir\\noSuchFile"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name : names)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writeLine(name,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MyException(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"Hello: something bad has happened .....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         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writeLine(String fileName, String line)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Writer wr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FileWriter(fileName);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wr.write(line);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wr.flush();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673755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antipatterns.MyException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Hello: something bad has happened ..... 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antipatterns.DestructiveWrappingDemo.main(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DestructiveWrappingDemo.java:18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Недеструктивная обёртка 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51027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DestructiveWrappingDemo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String[] names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"I:\\FileIO\\lineFile.txt"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"I:\\noSuchDir\\noSuchFile"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name : names)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writeLine(name,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MyException(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"Hello: something bad has happened .....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writeLine(String fileName, String line)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Writer wr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FileWriter(fileName);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wr.write(line);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wr.flush();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673755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Exception in thread "main"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antipatterns.MyException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Hello: something bad has happened ..... 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antipatterns.DestructiveWrappingDemo.main(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DestructiveWrappingDemo.java:19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Caused by: 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java.io.FileNotFoundException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: I:\noSuchDir\noSuchFile (The system cannot find the path specified)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java.io.FileOutputStream.open(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Native Method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java.io.FileOutputStream.&lt;init&gt;(Unknown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java.io.FileOutputStream.&lt;init&gt;(Unknown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java.io.FileWriter.&lt;init&gt;(Unknown Source)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antipatterns.DestructiveWrappingDemo.writeLine(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DestructiveWrappingDemo.java:27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/>
              </a:rPr>
              <a:t>at antipatterns.DestructiveWrappingDemo.main(</a:t>
            </a:r>
            <a:r>
              <a:rPr lang="en-US" sz="1400" b="1" u="sng" smtClean="0">
                <a:solidFill>
                  <a:srgbClr val="000080"/>
                </a:solidFill>
                <a:latin typeface="Courier New"/>
              </a:rPr>
              <a:t>DestructiveWrappingDemo.java:16</a:t>
            </a:r>
            <a:r>
              <a:rPr lang="en-US" sz="1400" b="1" u="sng" smtClean="0">
                <a:solidFill>
                  <a:srgbClr val="FF0000"/>
                </a:solidFill>
                <a:latin typeface="Courier New"/>
              </a:rPr>
              <a:t>)</a:t>
            </a:r>
            <a:endParaRPr lang="ru-RU" sz="1400" b="1" u="sng" smtClean="0">
              <a:solidFill>
                <a:srgbClr val="FF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85439" y="257031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1204</Words>
  <Application>Microsoft Office PowerPoint</Application>
  <PresentationFormat>Произвольный</PresentationFormat>
  <Paragraphs>304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 </vt:lpstr>
      <vt:lpstr>Замена простой проверки исключением</vt:lpstr>
      <vt:lpstr> </vt:lpstr>
      <vt:lpstr>Перехватывание и игнорирование</vt:lpstr>
      <vt:lpstr> </vt:lpstr>
      <vt:lpstr> </vt:lpstr>
      <vt:lpstr>Деструктивная обёртка</vt:lpstr>
      <vt:lpstr> Недеструктивная обёртка </vt:lpstr>
      <vt:lpstr> </vt:lpstr>
      <vt:lpstr>Возвращение null</vt:lpstr>
      <vt:lpstr> </vt:lpstr>
      <vt:lpstr>Возвращение null</vt:lpstr>
      <vt:lpstr>Возвращение null</vt:lpstr>
      <vt:lpstr> </vt:lpstr>
      <vt:lpstr>Логирование и перебрасывание</vt:lpstr>
      <vt:lpstr>Логирование и перебрасывание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2013-01-15T01:28:35Z</dcterms:created>
  <dcterms:modified xsi:type="dcterms:W3CDTF">2016-04-16T04:51:18Z</dcterms:modified>
  <cp:contentStatus>Final</cp:contentStatus>
</cp:coreProperties>
</file>