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31"/>
  </p:notesMasterIdLst>
  <p:handoutMasterIdLst>
    <p:handoutMasterId r:id="rId32"/>
  </p:handoutMasterIdLst>
  <p:sldIdLst>
    <p:sldId id="473" r:id="rId7"/>
    <p:sldId id="428" r:id="rId8"/>
    <p:sldId id="453" r:id="rId9"/>
    <p:sldId id="439" r:id="rId10"/>
    <p:sldId id="448" r:id="rId11"/>
    <p:sldId id="449" r:id="rId12"/>
    <p:sldId id="470" r:id="rId13"/>
    <p:sldId id="469" r:id="rId14"/>
    <p:sldId id="450" r:id="rId15"/>
    <p:sldId id="445" r:id="rId16"/>
    <p:sldId id="458" r:id="rId17"/>
    <p:sldId id="475" r:id="rId18"/>
    <p:sldId id="456" r:id="rId19"/>
    <p:sldId id="457" r:id="rId20"/>
    <p:sldId id="474" r:id="rId21"/>
    <p:sldId id="466" r:id="rId22"/>
    <p:sldId id="442" r:id="rId23"/>
    <p:sldId id="461" r:id="rId24"/>
    <p:sldId id="463" r:id="rId25"/>
    <p:sldId id="462" r:id="rId26"/>
    <p:sldId id="471" r:id="rId27"/>
    <p:sldId id="467" r:id="rId28"/>
    <p:sldId id="468" r:id="rId29"/>
    <p:sldId id="472" r:id="rId30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3827" autoAdjust="0"/>
  </p:normalViewPr>
  <p:slideViewPr>
    <p:cSldViewPr snapToGrid="0">
      <p:cViewPr>
        <p:scale>
          <a:sx n="70" d="100"/>
          <a:sy n="70" d="100"/>
        </p:scale>
        <p:origin x="558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ourcecode.org/html/open-source/jdk/jdk-6u23/java/util/regex/Pattern.java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IV.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Строки и символы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4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Регулярные выражения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229737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464930"/>
            <a:ext cx="11901267" cy="3394006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Pattern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boolean matches(String regex, CharSequence input) {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  <a:hlinkClick r:id="rId3" action="ppaction://hlinkfile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Pattern p = Pattern.compile(regex);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Matcher m = p.matcher(input);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m.matches();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 Pattern compile(String regex)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 String pattern()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String[] split(CharSequence input)</a:t>
            </a:r>
          </a:p>
          <a:p>
            <a:pPr marL="0" lvl="1"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String[] split(CharSequence input, int limit)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Matcher matcher(CharSequence input)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7533571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8734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проведения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простой проверки строки на соответствие шаблону можно использовать статический метод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matches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класса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Pattern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или метод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matches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класса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Внутри метода происходит компиляция регулярного выражения.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24320" y="771100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8"/>
          <p:cNvSpPr/>
          <p:nvPr/>
        </p:nvSpPr>
        <p:spPr bwMode="auto">
          <a:xfrm>
            <a:off x="644597" y="5218078"/>
            <a:ext cx="11901267" cy="145501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matches(String regex)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Pattern.matches(regex, this);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Время в 24 часовом формате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Time24CheckDemo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TIME24_PATTERN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"^([01]?[0-9]|2[0-3]):[0-5][0-9]$"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time24s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"23:59"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"24:00"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"00:00"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"12:00"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"22:62"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time24 : time24s)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(Pattern.matches(TIME24_PATTERN, time24))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.println(time24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a valid time in 24 hour format"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.println(time24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a valid time in 24 hour format"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7325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23:59 is a valid time in 24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24:00 is not a valid time in 24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00:00 is a valid time in 24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12:00 is a valid time in 24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22:62 is not a valid time in 24 hour format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Время в 12 часовом формате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Time12CheckDemo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TIME12_PATTERN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"^(1[012]|[1-9]):[0-5][0-9](\\s)?(?i)(am|pm)$"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time12s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"12:00 am"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"12:59 pm"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"1:00 am"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"12:00pm"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"22:62pm"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time12 : time12s)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(Pattern.matches(TIME12_PATTERN, time12))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.println(time12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a valid time in 12 hour format"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.println(time12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a valid time in 12 hour format"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7325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12:00 am is a valid time in 12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12:59 pm is a valid time in 12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1:00 am is a valid time in 12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12:00pm is a valid time in 12 hour format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22:62pm is not a valid time in 12 hour format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Дата 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DateCheckDemo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DATE_PATTERN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"^(0?[1-9]|[12][0-9]|3[01])/(0?[1-9]|1[012])/((19|20)\\d\\d)$"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b-NO" sz="1400" b="1" smtClean="0">
                <a:solidFill>
                  <a:srgbClr val="000000"/>
                </a:solidFill>
                <a:latin typeface="Courier New"/>
              </a:rPr>
              <a:t>      String[] dates = {</a:t>
            </a:r>
            <a:r>
              <a:rPr lang="nb-NO" sz="1400" b="1" smtClean="0">
                <a:solidFill>
                  <a:srgbClr val="2A00FF"/>
                </a:solidFill>
                <a:latin typeface="Courier New"/>
              </a:rPr>
              <a:t>"31/12/2012"</a:t>
            </a:r>
            <a:r>
              <a:rPr lang="nb-NO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nb-NO" sz="1400" b="1" smtClean="0">
                <a:solidFill>
                  <a:srgbClr val="2A00FF"/>
                </a:solidFill>
                <a:latin typeface="Courier New"/>
              </a:rPr>
              <a:t>"22/12/2012"</a:t>
            </a:r>
            <a:r>
              <a:rPr lang="nb-NO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nb-NO" sz="1400" b="1" smtClean="0">
                <a:solidFill>
                  <a:srgbClr val="2A00FF"/>
                </a:solidFill>
                <a:latin typeface="Courier New"/>
              </a:rPr>
              <a:t>"12/12/2012"</a:t>
            </a:r>
            <a:r>
              <a:rPr lang="nb-NO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nb-NO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nb-NO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nb-NO" sz="1400" b="1" smtClean="0">
                <a:solidFill>
                  <a:srgbClr val="2A00FF"/>
                </a:solidFill>
                <a:latin typeface="Courier New"/>
              </a:rPr>
              <a:t>"12/15/2012"</a:t>
            </a:r>
            <a:r>
              <a:rPr lang="nb-NO" sz="1400" b="1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date : dates)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(Pattern.matches(DATE_PATTERN, date))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.println(date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a valid date"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.println(date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a valid date"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7325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31/12/2012 is a valid date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22/12/2012 is a valid date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12/12/2012 is a valid date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is not a valid date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12/15/2012 is not a valid date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4402521" y="8093922"/>
          <a:ext cx="429110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3452862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Данный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шаблон не учитывает високосные годы и не учитывает различное количество дней в месяцах.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733" y="8254800"/>
            <a:ext cx="812699" cy="812699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Адрес электронной почты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EmailCheckDemo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EMAIL_PATTERN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"^[_A-Za-z0-9-]+"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"(\\.[_A-Za-z0-9-]+)*@[A-Za-z0-9]+"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"(\\.[A-Za-z0-9]+)*(\\.[A-Za-z]{2,})$"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emails = {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"h12345@@mail.com"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"sidorov12345@gmail.com"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"ivanov@diasoft.ru"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"hello...world@yahoo.com"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"dedmoroz@mail.ru"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email : emails)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(Pattern.matches(EMAIL_PATTERN, email))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.println(email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a valid email address"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.println(email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a valid email address"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7325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h12345@@mail.com is not a valid email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sidorov12345@gmail.com is a valid email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ivanov@diasoft.ru is a valid email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hello...world@yahoo.com is not a valid email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dedmoroz@mail.ru is a valid email address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IP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адрес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55481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IPAdressCheckDemo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IPADDRESS_PATTERN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"^([01]?\\d\\d?|2[0-4]\\d|25[0-5])\\."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"([01]?\\d\\d?|2[0-4]\\d|25[0-5])\\."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"([01]?\\d\\d?|2[0-4]\\d|25[0-5])\\."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"([01]?\\d\\d?|2[0-4]\\d|25[0-5])$"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  final String IPADDRESS_PATTERN_SHORT = "^([01]?\\d\\d?|2[0-4]\\d|25[0-5])"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        + "(\\.[01]?\\d\\d?|2[0-4]\\d|25[0-5]){3}";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sv-SE" sz="1400" b="1" smtClean="0">
                <a:solidFill>
                  <a:srgbClr val="000000"/>
                </a:solidFill>
                <a:latin typeface="Courier New"/>
              </a:rPr>
              <a:t>      String[] ips = { </a:t>
            </a:r>
            <a:r>
              <a:rPr lang="sv-SE" sz="1400" b="1" smtClean="0">
                <a:solidFill>
                  <a:srgbClr val="2A00FF"/>
                </a:solidFill>
                <a:latin typeface="Courier New"/>
              </a:rPr>
              <a:t>"255.255.255.255"</a:t>
            </a:r>
            <a:r>
              <a:rPr lang="sv-SE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sv-SE" sz="1400" b="1" smtClean="0">
                <a:solidFill>
                  <a:srgbClr val="2A00FF"/>
                </a:solidFill>
                <a:latin typeface="Courier New"/>
              </a:rPr>
              <a:t>"0.0.0.0"</a:t>
            </a:r>
            <a:r>
              <a:rPr lang="sv-SE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sv-SE" sz="1400" b="1" smtClean="0">
                <a:solidFill>
                  <a:srgbClr val="2A00FF"/>
                </a:solidFill>
                <a:latin typeface="Courier New"/>
              </a:rPr>
              <a:t>"255,255.255.255"</a:t>
            </a:r>
            <a:r>
              <a:rPr lang="sv-SE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"127.0.0.1"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"192.168.0.1"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"355.255.255.255"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"192.168.0.1.2"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ip : ips)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(Pattern.matches(IPADDRESS_PATTERN, ip))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.println(ip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a valid IP address"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.println(ip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a valid IP address"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864824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255.255.255.255 is a valid IP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0.0.0.0 is a valid IP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255,255.255.255 is not a valid IP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127.0.0.1 is a valid IP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192.168.0.1 is a valid IP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355.255.255.255 is not a valid IP address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192.168.0.1.2 is not a valid IP address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724242"/>
            <a:ext cx="11901267" cy="2424510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Matcher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 boolean matches();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 boolean find();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 boolean find(int start);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 boolean lookingAt();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String group()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int end()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int start()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5691091"/>
          <a:ext cx="94169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12010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matches 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пытается проверить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всю последовательность на соответствие шаблону. Метод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lookingAt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пытается  проверить начало последовательности на соответствие шаблону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Метод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find 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сканирует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всю последовательность пытаясь найти следующую подпоследо-вательность которая соотвествует шаблону.  Методы возвращают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boolean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который указывает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на успех или неудачу. Дополнительная информация может быть получена запрашивая состояние обекта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atcher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помощью методов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group,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end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37968" y="622336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RegexDemo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Pattern pattern = Pattern.compile(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"\\d{2}"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Matcher matcher = pattern.matcher(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"sdf121sdf30sdf4sd56dfs7"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(matcher.find())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.printf(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 found the text \"%s\" starting at index %d and ending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"at index %d.%n"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matcher.group(), matcher.start(),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matcher.end());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86854" y="5131596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 found the text "12" starting at index 3 and ending at index 5.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 found the text "30" starting at index 9 and ending at index 11.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 found the text "56" starting at index 17 and ending at index 19.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Разбиение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09696" y="4095177"/>
          <a:ext cx="86698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Регулярные выражения позволяют задать шаблон для строк. После задания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шаблона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можно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проверять строки на соответствие шаблону, искать подстроки соответствующие шаблону, заменять подстроки соответствующие шаблону, разбивать строки на подстроки используя шаблон в качестве разделителя.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7942" y="4377546"/>
            <a:ext cx="609600" cy="6096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3976162"/>
            <a:ext cx="11901267" cy="203671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String[] split(String regex, int limit)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return Pattern.compile(regex).split(this, limit);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String[] split(String regex)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return split(regex, 0);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801502" y="7192371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7915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split()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 разбивать текст на строки используя регулярное выражение в качестве разделителя. 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методе создаётся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Matcher.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Созданный объект используется для поиска следующего участка соответствующего шаблону разделителя.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24320" y="736979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8"/>
          <p:cNvSpPr/>
          <p:nvPr/>
        </p:nvSpPr>
        <p:spPr bwMode="auto">
          <a:xfrm>
            <a:off x="630949" y="1724242"/>
            <a:ext cx="11901267" cy="1842812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Pattern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String[] split(CharSequence input, int limit) {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Matcher m = matcher(input);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while(m.find())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...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SplitDemo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text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A separator Text separator With separator Many separator Separators"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patternString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"separator"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Pattern pattern = Pattern.compile(patternString);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chunks = pattern.split(text);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s : chunks)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86854" y="5131596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Text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With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Many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Separators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Замена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055490"/>
            <a:ext cx="11901267" cy="358790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Matcher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 String replaceAll(String replacement)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do {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result = find();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} while (result);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 String replaceFirst(String replacement)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if (find())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787854" y="7902036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77793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Методы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replaceAll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replaceFirst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позволяют заменить все вхождения и первое вхождение регулярного выражения соотвественно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нахождения вхождений регулярного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выражения  в методе вызывается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find().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937968" y="8093113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8"/>
          <p:cNvSpPr/>
          <p:nvPr/>
        </p:nvSpPr>
        <p:spPr bwMode="auto">
          <a:xfrm>
            <a:off x="617301" y="4945121"/>
            <a:ext cx="11901267" cy="223061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String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String replaceFirst(String regex, String replacement)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Pattern.compile(regex).matcher(this).replaceFirst(replacement);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String replaceAll(String regex, String replacement)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Pattern.compile(regex).matcher(this).replaceAll(replacement);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ReplaceDemo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text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A separator Text separator With separator Many separator Separators"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patternString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"separator"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Pattern pattern = Pattern.compile(patternString);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Matcher matcher = pattern.matcher(text);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replaced = matcher.replaceAll(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"Initial text: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text);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"Text after replace: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replaced);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86854" y="513159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Initial text:  A separator Text separator With separator Many separator Separators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Text after replace:  A ! Text ! With ! Many ! Separators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Шаблоны регулярных выражений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Символьные классы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51631" y="2897268"/>
          <a:ext cx="87891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312"/>
                <a:gridCol w="612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Символьный класс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[abc]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a, b,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или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простой</a:t>
                      </a:r>
                      <a:r>
                        <a:rPr lang="ru-RU" sz="18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класс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[^abc]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символ кроме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b,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или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отрицание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[a-zA-Z]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z,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или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Z,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включительно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диапазон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[a-d[m-p]]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или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p: [a-dm-p]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объединение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[a-z&amp;&amp;[def]]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d, e,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или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пересечение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[a-z&amp;&amp;[^bc]]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z,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за исключением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c: [ad-z]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вычитание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[a-z&amp;&amp;[^m-p]]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z,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 от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 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p: [a-lq-z]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вычитание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Метасимволы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6" name="Таблица 4"/>
          <p:cNvGraphicFramePr>
            <a:graphicFrameLocks noGrp="1"/>
          </p:cNvGraphicFramePr>
          <p:nvPr/>
        </p:nvGraphicFramePr>
        <p:xfrm>
          <a:off x="2341231" y="2842678"/>
          <a:ext cx="83040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372"/>
                <a:gridCol w="6226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Метасимвол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</a:t>
                      </a:r>
                      <a:r>
                        <a:rPr lang="ru-RU" sz="18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символ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\d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цифра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[0-9]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\D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 цифра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[^0-9]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\s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</a:t>
                      </a:r>
                      <a:r>
                        <a:rPr lang="ru-RU" sz="18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</a:t>
                      </a:r>
                      <a:r>
                        <a:rPr lang="ru-RU" sz="18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пробела</a:t>
                      </a:r>
                      <a:r>
                        <a:rPr lang="en-US" sz="18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”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[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\t\n\x0B\f\r]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\S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[^\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s]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\w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литера английского алфавита либо цифра </a:t>
                      </a:r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[a-zA-Z0-9]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\W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[^\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w]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Конструкции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6" name="Таблица 4"/>
          <p:cNvGraphicFramePr>
            <a:graphicFrameLocks noGrp="1"/>
          </p:cNvGraphicFramePr>
          <p:nvPr/>
        </p:nvGraphicFramePr>
        <p:xfrm>
          <a:off x="2300289" y="3129282"/>
          <a:ext cx="88089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70"/>
                <a:gridCol w="6847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Конструкция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X*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X встречается ноль или более раз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X?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Х встречается один раз или ни разу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X+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Х встречается один или более раз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X{n}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Х встречается в точности n раз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X{n,}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Х встречается не меньше n раз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X{n,m}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Х встречается не меньше n раз, но не больше m раз</a:t>
                      </a:r>
                      <a:endParaRPr lang="en-US" sz="1800" b="0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Классы для регулярных выражений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111972" y="4001879"/>
          <a:ext cx="866987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147087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Классы для работы с регулярными выражениями находятся в пакете java.util.regex. Этот пакет состоит всего из трех классов: Pattern, Matcher, PatternSyntaxException. Класс Pattern - скомпилированное представление регулярного  выражения. Класс Matcher хранит состояние связанное с применением регулярного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выражения к строке.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Исключение PatternSyntaxException указывает на синтаксическую ошибку в регулярном выражении. 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0217" y="4516248"/>
            <a:ext cx="609600" cy="6096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Проверка на соответствие шаблону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35062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1849</Words>
  <Application>Microsoft Office PowerPoint</Application>
  <PresentationFormat>Произвольный</PresentationFormat>
  <Paragraphs>414</Paragraphs>
  <Slides>24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 </vt:lpstr>
      <vt:lpstr> </vt:lpstr>
      <vt:lpstr>Символьные классы</vt:lpstr>
      <vt:lpstr>Метасимволы</vt:lpstr>
      <vt:lpstr>Конструкции</vt:lpstr>
      <vt:lpstr> </vt:lpstr>
      <vt:lpstr> </vt:lpstr>
      <vt:lpstr> </vt:lpstr>
      <vt:lpstr> </vt:lpstr>
      <vt:lpstr>Время в 24 часовом формате</vt:lpstr>
      <vt:lpstr>Время в 12 часовом формате</vt:lpstr>
      <vt:lpstr>Дата </vt:lpstr>
      <vt:lpstr>Адрес электронной почты</vt:lpstr>
      <vt:lpstr>IP адрес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2013-03-05T03:42:24Z</dcterms:created>
  <dcterms:modified xsi:type="dcterms:W3CDTF">2016-04-02T06:23:14Z</dcterms:modified>
  <cp:contentStatus>Final</cp:contentStatus>
</cp:coreProperties>
</file>