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21"/>
  </p:notesMasterIdLst>
  <p:handoutMasterIdLst>
    <p:handoutMasterId r:id="rId22"/>
  </p:handoutMasterIdLst>
  <p:sldIdLst>
    <p:sldId id="414" r:id="rId8"/>
    <p:sldId id="424" r:id="rId9"/>
    <p:sldId id="415" r:id="rId10"/>
    <p:sldId id="423" r:id="rId11"/>
    <p:sldId id="421" r:id="rId12"/>
    <p:sldId id="422" r:id="rId13"/>
    <p:sldId id="417" r:id="rId14"/>
    <p:sldId id="416" r:id="rId15"/>
    <p:sldId id="418" r:id="rId16"/>
    <p:sldId id="419" r:id="rId17"/>
    <p:sldId id="425" r:id="rId18"/>
    <p:sldId id="426" r:id="rId19"/>
    <p:sldId id="427" r:id="rId20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94" autoAdjust="0"/>
    <p:restoredTop sz="93827" autoAdjust="0"/>
  </p:normalViewPr>
  <p:slideViewPr>
    <p:cSldViewPr snapToGrid="0">
      <p:cViewPr>
        <p:scale>
          <a:sx n="64" d="100"/>
          <a:sy n="64" d="100"/>
        </p:scale>
        <p:origin x="-894" y="3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2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Сравнение объектов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45910" y="141929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Две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учитывают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28185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NameNullComparator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item2)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-1;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(item2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item1.getName().compareTo(item2.getName());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NumberNullComparator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item2)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-1;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(item2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1;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number1 = item1.getNumber();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number2 = item2.getNumber();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(number1 &gt; number2 ? 1 : (number1 &lt; number2 ? -1 : 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9593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56045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ComparatorNullArraySortDemo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Item[]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Item[5];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items[0]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items[1]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items[2]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items[3]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items[4]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Arrays.sort(items,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NameNullComparator());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45910" y="141929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36693" y="3787995"/>
            <a:ext cx="48242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25320" y="2289016"/>
            <a:ext cx="48242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887995"/>
            <a:ext cx="11901267" cy="1067215"/>
          </a:xfrm>
          <a:prstGeom prst="rect">
            <a:avLst/>
          </a:prstGeom>
          <a:solidFill>
            <a:srgbClr val="E4C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public interface Comparable&lt;T&gt; {</a:t>
            </a:r>
          </a:p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    public int compareTo(T o);</a:t>
            </a:r>
          </a:p>
          <a:p>
            <a:pPr>
              <a:lnSpc>
                <a:spcPct val="90000"/>
              </a:lnSpc>
            </a:pPr>
            <a:endParaRPr lang="fr-FR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292823" y="4519710"/>
          <a:ext cx="8270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 сравнения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compareTo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 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который задаёт полный порядок для набора объектов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класса и позволяет сравнивать текущий объект с другим объектом. Списки и массивы содержащие объекты класса реализующего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могут быть отсортированы с помощью методов для сортировки элементов списков и массивов таких как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()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Arrays.</a:t>
                      </a:r>
                    </a:p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Полный порядок задаваемый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называется естественным порядком сортировки.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422477" y="523392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8" name="Таблица 11"/>
          <p:cNvGraphicFramePr>
            <a:graphicFrameLocks noGrp="1"/>
          </p:cNvGraphicFramePr>
          <p:nvPr/>
        </p:nvGraphicFramePr>
        <p:xfrm>
          <a:off x="2295097" y="6814808"/>
          <a:ext cx="82705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Естественный порядок сортировки называется совместимым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e1.compareTo(e2) == 0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эквивалентно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e1.equals(e2)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==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Естественный порядок несовместимый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может привести к неожиданному  поведению объектов классов коллекций.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989" y="7082011"/>
            <a:ext cx="609600" cy="6096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Пример класса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Comparable &lt;Item&gt;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Item(String name,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.number = number;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getName()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getNumber()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setNumber(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number;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"[name="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number="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hashCode()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13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.hashCode() + 17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latin typeface="Courier New"/>
              </a:rPr>
              <a:t>   </a:t>
            </a:r>
            <a:r>
              <a:rPr lang="en-US" sz="1400" b="1" smtClean="0">
                <a:latin typeface="Courier New"/>
              </a:rPr>
              <a:t>...</a:t>
            </a:r>
            <a:endParaRPr lang="ru-RU" sz="1400" b="1" smtClean="0">
              <a:latin typeface="Courier New"/>
            </a:endParaRP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Метод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 реализация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</a:t>
            </a:r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Comparable &lt;Item&gt; {</a:t>
            </a:r>
            <a:endParaRPr lang="en-US" sz="1400" b="1" smtClean="0">
              <a:solidFill>
                <a:srgbClr val="7F0055"/>
              </a:solidFill>
              <a:latin typeface="Courier New"/>
            </a:endParaRPr>
          </a:p>
          <a:p>
            <a:endParaRPr lang="en-US" sz="1400" b="1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  ...</a:t>
            </a:r>
          </a:p>
          <a:p>
            <a:endParaRPr lang="en-US" sz="1400" b="1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equals(Object otherObject)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otherObject)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(otherObject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(getClass() != otherObject.getClass())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Item other = (Item) otherObject;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.equals(other.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compareTo(Item other)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ru-RU" sz="1400" b="1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&gt;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? 1 :(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&lt;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? -1: 0));            </a:t>
            </a:r>
            <a:endParaRPr lang="en-US" sz="140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102271" y="7206816"/>
          <a:ext cx="470053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3862295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данном случае естественный порядок несовместим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определением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equals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022" y="7382561"/>
            <a:ext cx="685800" cy="6000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56045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ComparableArraySortDemo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Item[]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Item[5];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items[0]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items[1]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items[2]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items[3]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items[4]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Arrays.sort(items);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45910" y="141929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2488507"/>
            <a:ext cx="11901267" cy="1643527"/>
          </a:xfrm>
          <a:prstGeom prst="rect">
            <a:avLst/>
          </a:prstGeom>
          <a:solidFill>
            <a:srgbClr val="E4C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package java.util;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Comparator&lt;T&gt; {</a:t>
            </a: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compare(T o1, T o2);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equals(Object obj);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456596" y="4615254"/>
          <a:ext cx="8270543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/>
                <a:gridCol w="7438029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 сравнения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который задаёт полный порядок для набора объектов. Объекты классов реализующие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могут быть переданы методам для сортировки элементов массивов и списков таким как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Arrays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</a:p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Объекты классов реализующих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также могут управлять упорядоченностью структур данных таких как объекты классов реализующих интерфейсы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SortedSet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SortedMap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compare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определяет порядок двух объектов. Этот метод возвращает отрицательное целое число, ноль или положительное целое число если первый аргумент меньше чем второй, равен второму, или больше больше чем второй соответственно. 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599898" y="561606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8" name="Таблица 11"/>
          <p:cNvGraphicFramePr>
            <a:graphicFrameLocks noGrp="1"/>
          </p:cNvGraphicFramePr>
          <p:nvPr/>
        </p:nvGraphicFramePr>
        <p:xfrm>
          <a:off x="2472516" y="7674612"/>
          <a:ext cx="827054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Порядок сортировки задаваемый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называется совместимым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compare(e1, e2) == 0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эквивалентно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e1.equals(e2)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==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Порядок сортировки несовместимый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может привести к неожиданному поведению объектов классов коллекций.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761" y="8051013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6291312" y="1269241"/>
          <a:ext cx="614179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Стратегия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Использование объекта класса реализующего интерфейс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для сортировки является примером применения шаблона Стратегия.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9888" y="1498940"/>
            <a:ext cx="609600" cy="609600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Две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28185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item1.getName().compareTo(item2.getName());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number1 = item1.getNumber();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number2 = item2.getNumber();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return number1 - number2;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*/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(number1 &gt; number2 ? 1 :(number1 &lt; number2 ? -1: 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/*      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if(number2 &gt; number1) {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   return 1;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else if(number2 &lt; number1) {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   return -1;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else {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   return 0;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*/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300743" y="8435114"/>
          <a:ext cx="844003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601794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Реализация метода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compare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которой используется разница значений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может давать неправильный результат если одно значение положительное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другое отрицательное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разница между значениями выходит за пределы диапазона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int.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1494" y="8610859"/>
            <a:ext cx="685800" cy="6000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153934" y="0"/>
            <a:ext cx="2850866" cy="928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56045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ComparatorArraySortDemo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Item[]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Item[5];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items[0]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items[1]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items[2]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items[3]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items[4]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Arrays.sort(items,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1485</Words>
  <Application>Microsoft Office PowerPoint</Application>
  <PresentationFormat>Произвольный</PresentationFormat>
  <Paragraphs>313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Интерфейс Comparable</vt:lpstr>
      <vt:lpstr>Пример класса</vt:lpstr>
      <vt:lpstr>Метод equals и реализация интерфейса Comparable</vt:lpstr>
      <vt:lpstr>Сортировка с помощью реализации интерфейса Comparable</vt:lpstr>
      <vt:lpstr>Сортировка с помощью реализации интерфейса Comparable</vt:lpstr>
      <vt:lpstr>Интерфейс Comparator</vt:lpstr>
      <vt:lpstr>Две реализации интерфейса Comparator</vt:lpstr>
      <vt:lpstr>Сортировка с помощью реализации интерфейса Comparator</vt:lpstr>
      <vt:lpstr>Сортировка с помощью реализации интерфейса Comparator</vt:lpstr>
      <vt:lpstr>Две реализации интерфейса Comparator учитывают null</vt:lpstr>
      <vt:lpstr>Сортировка с помощью реализации интерфейса Comparator</vt:lpstr>
      <vt:lpstr>Сортировка с помощью реализации интерфейса Comparator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2013-01-30T02:19:53Z</dcterms:created>
  <dcterms:modified xsi:type="dcterms:W3CDTF">2016-05-07T04:27:25Z</dcterms:modified>
  <cp:contentStatus>Final</cp:contentStatus>
</cp:coreProperties>
</file>