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5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1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0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5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5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A7D1-69F6-41D2-9ACF-B9ED33BBB60A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3ECB-C116-48C7-AF52-591C5D788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17565"/>
            <a:ext cx="9144000" cy="2387600"/>
          </a:xfrm>
        </p:spPr>
        <p:txBody>
          <a:bodyPr>
            <a:normAutofit/>
          </a:bodyPr>
          <a:lstStyle/>
          <a:p>
            <a:r>
              <a:rPr lang="en-US" sz="6800" dirty="0" smtClean="0">
                <a:latin typeface="Bahnschrift Light" panose="020B0502040204020203" pitchFamily="34" charset="0"/>
              </a:rPr>
              <a:t>Python</a:t>
            </a:r>
            <a:r>
              <a:rPr lang="ru-RU" sz="6800" dirty="0" smtClean="0">
                <a:latin typeface="Bahnschrift Light" panose="020B0502040204020203" pitchFamily="34" charset="0"/>
              </a:rPr>
              <a:t>. Введение</a:t>
            </a:r>
            <a:endParaRPr lang="ru-RU" sz="6800" dirty="0"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19130"/>
            <a:ext cx="9144000" cy="1655762"/>
          </a:xfrm>
        </p:spPr>
        <p:txBody>
          <a:bodyPr/>
          <a:lstStyle/>
          <a:p>
            <a:r>
              <a:rPr lang="ru-RU" sz="3400" dirty="0" smtClean="0"/>
              <a:t>«Сейчас лучше, чем никогда»</a:t>
            </a:r>
          </a:p>
          <a:p>
            <a:pPr lvl="1" algn="r"/>
            <a:r>
              <a:rPr lang="ru-RU" sz="2400" i="1" dirty="0" smtClean="0"/>
              <a:t>- Гвидо Ван </a:t>
            </a:r>
            <a:r>
              <a:rPr lang="ru-RU" sz="2400" i="1" dirty="0" err="1" smtClean="0"/>
              <a:t>Россум</a:t>
            </a:r>
            <a:r>
              <a:rPr lang="ru-RU" sz="2400" i="1" dirty="0" smtClean="0"/>
              <a:t>, создатель языка </a:t>
            </a:r>
            <a:r>
              <a:rPr lang="en-US" sz="2400" i="1" dirty="0" smtClean="0"/>
              <a:t>Python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621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Возможности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Математические и научные вычисления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Робототехника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Создание веб-сценариев, работа с основными протоколами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Графические интерфейсы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Игры, анимационные видеоролики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Разработка нейронных сетей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Анализ фраз на естественном языке</a:t>
            </a:r>
          </a:p>
          <a:p>
            <a:r>
              <a:rPr lang="ru-RU" dirty="0" smtClean="0">
                <a:latin typeface="Bahnschrift Light" panose="020B0502040204020203" pitchFamily="34" charset="0"/>
              </a:rPr>
              <a:t>… </a:t>
            </a:r>
            <a:r>
              <a:rPr lang="ru-RU" i="1" dirty="0" smtClean="0">
                <a:latin typeface="Bahnschrift Light" panose="020B0502040204020203" pitchFamily="34" charset="0"/>
              </a:rPr>
              <a:t>и много всего другого </a:t>
            </a:r>
            <a:r>
              <a:rPr lang="ru-RU" dirty="0" smtClean="0">
                <a:latin typeface="Bahnschrift Light" panose="020B0502040204020203" pitchFamily="34" charset="0"/>
                <a:sym typeface="Wingdings" panose="05000000000000000000" pitchFamily="2" charset="2"/>
              </a:rPr>
              <a:t></a:t>
            </a:r>
            <a:endParaRPr lang="ru-RU" dirty="0" smtClean="0">
              <a:latin typeface="Bahnschrift Light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54" y="3549650"/>
            <a:ext cx="4057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</a:t>
            </a:r>
            <a:r>
              <a:rPr lang="ru-RU" dirty="0" smtClean="0"/>
              <a:t>чем хорош?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/>
          <a:lstStyle/>
          <a:p>
            <a:r>
              <a:rPr lang="ru-RU" dirty="0" smtClean="0"/>
              <a:t>Поддержка ООП </a:t>
            </a:r>
          </a:p>
          <a:p>
            <a:r>
              <a:rPr lang="en-US" dirty="0" smtClean="0"/>
              <a:t>Open-source</a:t>
            </a:r>
            <a:r>
              <a:rPr lang="ru-RU" dirty="0" smtClean="0"/>
              <a:t>, возможность модификации языка</a:t>
            </a:r>
          </a:p>
          <a:p>
            <a:r>
              <a:rPr lang="ru-RU" dirty="0" smtClean="0"/>
              <a:t>Переносимость и возможность выполнения на обширном количестве различных устройств</a:t>
            </a:r>
            <a:r>
              <a:rPr lang="en-US" dirty="0" smtClean="0"/>
              <a:t> / </a:t>
            </a:r>
            <a:r>
              <a:rPr lang="ru-RU" dirty="0" smtClean="0"/>
              <a:t>платформ</a:t>
            </a:r>
          </a:p>
          <a:p>
            <a:r>
              <a:rPr lang="ru-RU" dirty="0" smtClean="0"/>
              <a:t>Компромисс между функциональностью и простотой синтаксиса, архитектуры языка</a:t>
            </a:r>
          </a:p>
          <a:p>
            <a:r>
              <a:rPr lang="ru-RU" dirty="0" smtClean="0"/>
              <a:t>Большая библиотека встроенных инструментов и решений сторонних разработчиков</a:t>
            </a:r>
          </a:p>
          <a:p>
            <a:r>
              <a:rPr lang="ru-RU" dirty="0" smtClean="0"/>
              <a:t>Лёгкий процесс интеграции в другие языки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Интерпретируемый язык программирования…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23" y="234616"/>
            <a:ext cx="2412761" cy="22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 smtClean="0"/>
              <a:t>Интерпретатор. Виртуальная машина </a:t>
            </a:r>
            <a:r>
              <a:rPr lang="en-US" sz="4300" dirty="0" smtClean="0"/>
              <a:t>Python</a:t>
            </a:r>
            <a:endParaRPr lang="ru-RU" sz="4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1996"/>
          </a:xfrm>
        </p:spPr>
        <p:txBody>
          <a:bodyPr/>
          <a:lstStyle/>
          <a:p>
            <a:r>
              <a:rPr lang="ru-RU" dirty="0" smtClean="0"/>
              <a:t>Почему интерпретатор лучше? </a:t>
            </a:r>
            <a:r>
              <a:rPr lang="ru-RU" b="1" dirty="0" smtClean="0"/>
              <a:t>Платформонезависимый БАЙТ-КОД выполняется в разы быстрее!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42" y="2780129"/>
            <a:ext cx="7439025" cy="40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1800" y="2691230"/>
            <a:ext cx="10515600" cy="1325563"/>
          </a:xfrm>
        </p:spPr>
        <p:txBody>
          <a:bodyPr/>
          <a:lstStyle/>
          <a:p>
            <a:r>
              <a:rPr lang="ru-RU" dirty="0" smtClean="0"/>
              <a:t>Ну а теперь… Поехали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123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Wingdings</vt:lpstr>
      <vt:lpstr>Тема Office</vt:lpstr>
      <vt:lpstr>Python. Введение</vt:lpstr>
      <vt:lpstr>Возможности</vt:lpstr>
      <vt:lpstr>Python – чем хорош?</vt:lpstr>
      <vt:lpstr>Интерпретатор. Виртуальная машина Python</vt:lpstr>
      <vt:lpstr>Ну а теперь… Поехали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 Введение</dc:title>
  <dc:creator>ALEX EY</dc:creator>
  <cp:lastModifiedBy>ALEX EY</cp:lastModifiedBy>
  <cp:revision>16</cp:revision>
  <dcterms:created xsi:type="dcterms:W3CDTF">2020-02-27T09:22:44Z</dcterms:created>
  <dcterms:modified xsi:type="dcterms:W3CDTF">2020-02-28T09:38:56Z</dcterms:modified>
</cp:coreProperties>
</file>