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EC97-87DC-4A87-BBE9-6650DCB2E58A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9B62-6488-4CBF-928F-45D8CA3CE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18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EC97-87DC-4A87-BBE9-6650DCB2E58A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9B62-6488-4CBF-928F-45D8CA3CE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5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EC97-87DC-4A87-BBE9-6650DCB2E58A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9B62-6488-4CBF-928F-45D8CA3CE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88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EC97-87DC-4A87-BBE9-6650DCB2E58A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9B62-6488-4CBF-928F-45D8CA3CE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52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EC97-87DC-4A87-BBE9-6650DCB2E58A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9B62-6488-4CBF-928F-45D8CA3CE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60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EC97-87DC-4A87-BBE9-6650DCB2E58A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9B62-6488-4CBF-928F-45D8CA3CE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01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EC97-87DC-4A87-BBE9-6650DCB2E58A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9B62-6488-4CBF-928F-45D8CA3CE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6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EC97-87DC-4A87-BBE9-6650DCB2E58A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9B62-6488-4CBF-928F-45D8CA3CE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76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EC97-87DC-4A87-BBE9-6650DCB2E58A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9B62-6488-4CBF-928F-45D8CA3CE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98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EC97-87DC-4A87-BBE9-6650DCB2E58A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9B62-6488-4CBF-928F-45D8CA3CE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16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EC97-87DC-4A87-BBE9-6650DCB2E58A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9B62-6488-4CBF-928F-45D8CA3CE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36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5EC97-87DC-4A87-BBE9-6650DCB2E58A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69B62-6488-4CBF-928F-45D8CA3CE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12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93199" y="344017"/>
            <a:ext cx="9144000" cy="2387600"/>
          </a:xfrm>
        </p:spPr>
        <p:txBody>
          <a:bodyPr/>
          <a:lstStyle/>
          <a:p>
            <a:r>
              <a:rPr lang="ru-RU" dirty="0" smtClean="0">
                <a:latin typeface="Montserrat" panose="00000500000000000000" pitchFamily="2" charset="-52"/>
              </a:rPr>
              <a:t>Списки </a:t>
            </a:r>
            <a:r>
              <a:rPr lang="en-US" dirty="0" smtClean="0">
                <a:latin typeface="Montserrat" panose="00000500000000000000" pitchFamily="2" charset="-52"/>
              </a:rPr>
              <a:t>Python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93199" y="2823692"/>
            <a:ext cx="9144000" cy="1655762"/>
          </a:xfrm>
        </p:spPr>
        <p:txBody>
          <a:bodyPr/>
          <a:lstStyle/>
          <a:p>
            <a:r>
              <a:rPr lang="ru-RU" dirty="0" smtClean="0">
                <a:latin typeface="Montserrat" panose="00000500000000000000" pitchFamily="2" charset="-52"/>
              </a:rPr>
              <a:t>Особенности, применение</a:t>
            </a:r>
            <a:endParaRPr lang="ru-RU" dirty="0">
              <a:latin typeface="Montserrat" panose="00000500000000000000" pitchFamily="2" charset="-52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028" y="3728525"/>
            <a:ext cx="2857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4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Montserrat Medium" panose="00000600000000000000" pitchFamily="2" charset="-52"/>
              </a:rPr>
              <a:t>Списки в </a:t>
            </a:r>
            <a:r>
              <a:rPr lang="en-US" dirty="0" smtClean="0">
                <a:latin typeface="Montserrat Medium" panose="00000600000000000000" pitchFamily="2" charset="-52"/>
              </a:rPr>
              <a:t>Python:</a:t>
            </a:r>
            <a:endParaRPr lang="ru-RU" dirty="0">
              <a:latin typeface="Montserrat Medium" panose="000006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Montserrat" panose="00000500000000000000" pitchFamily="2" charset="-52"/>
              </a:rPr>
              <a:t>Упорядоченные коллекции объектов произвольных типов</a:t>
            </a:r>
          </a:p>
          <a:p>
            <a:r>
              <a:rPr lang="ru-RU" dirty="0" smtClean="0">
                <a:latin typeface="Montserrat" panose="00000500000000000000" pitchFamily="2" charset="-52"/>
              </a:rPr>
              <a:t>Доступ к элементам по смещению</a:t>
            </a:r>
          </a:p>
          <a:p>
            <a:r>
              <a:rPr lang="ru-RU" dirty="0" smtClean="0">
                <a:latin typeface="Montserrat" panose="00000500000000000000" pitchFamily="2" charset="-52"/>
              </a:rPr>
              <a:t>Переменная длина, гетерогенность и произвольное число уровней вложенности</a:t>
            </a:r>
          </a:p>
          <a:p>
            <a:r>
              <a:rPr lang="ru-RU" dirty="0" smtClean="0">
                <a:latin typeface="Montserrat" panose="00000500000000000000" pitchFamily="2" charset="-52"/>
              </a:rPr>
              <a:t>Относятся к категории изменяемых объектов</a:t>
            </a:r>
          </a:p>
          <a:p>
            <a:r>
              <a:rPr lang="ru-RU" dirty="0" smtClean="0">
                <a:latin typeface="Montserrat" panose="00000500000000000000" pitchFamily="2" charset="-52"/>
              </a:rPr>
              <a:t>Массивы ссылок на объекты</a:t>
            </a:r>
          </a:p>
          <a:p>
            <a:endParaRPr lang="ru-RU" dirty="0">
              <a:solidFill>
                <a:srgbClr val="FF0000"/>
              </a:solidFill>
              <a:latin typeface="Montserrat" panose="00000500000000000000" pitchFamily="2" charset="-52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  <a:latin typeface="Montserrat" panose="00000500000000000000" pitchFamily="2" charset="-52"/>
              </a:rPr>
              <a:t>Пожалуй, самый важный тип в </a:t>
            </a:r>
            <a:r>
              <a:rPr lang="en-US" dirty="0" smtClean="0">
                <a:solidFill>
                  <a:srgbClr val="FF0000"/>
                </a:solidFill>
                <a:latin typeface="Montserrat" panose="00000500000000000000" pitchFamily="2" charset="-52"/>
              </a:rPr>
              <a:t>Python!</a:t>
            </a:r>
            <a:endParaRPr lang="ru-RU" dirty="0" smtClean="0">
              <a:solidFill>
                <a:srgbClr val="FF0000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7598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Montserrat Medium" panose="00000600000000000000" pitchFamily="2" charset="-52"/>
              </a:rPr>
              <a:t>Типичные</a:t>
            </a:r>
            <a:r>
              <a:rPr lang="ru-RU" dirty="0" smtClean="0">
                <a:latin typeface="Montserrat" panose="00000500000000000000" pitchFamily="2" charset="-52"/>
              </a:rPr>
              <a:t> операции со списками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US" sz="3600" dirty="0">
                <a:latin typeface="Montserrat" panose="00000500000000000000" pitchFamily="2" charset="-52"/>
              </a:rPr>
              <a:t>h</a:t>
            </a:r>
            <a:r>
              <a:rPr lang="en-US" sz="3600" dirty="0" smtClean="0">
                <a:latin typeface="Montserrat" panose="00000500000000000000" pitchFamily="2" charset="-52"/>
              </a:rPr>
              <a:t>elp(list)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3600" dirty="0" err="1">
                <a:latin typeface="Montserrat" panose="00000500000000000000" pitchFamily="2" charset="-52"/>
              </a:rPr>
              <a:t>d</a:t>
            </a:r>
            <a:r>
              <a:rPr lang="en-US" sz="3600" dirty="0" err="1" smtClean="0">
                <a:latin typeface="Montserrat" panose="00000500000000000000" pitchFamily="2" charset="-52"/>
              </a:rPr>
              <a:t>ir</a:t>
            </a:r>
            <a:r>
              <a:rPr lang="en-US" sz="3600" dirty="0" smtClean="0">
                <a:latin typeface="Montserrat" panose="00000500000000000000" pitchFamily="2" charset="-52"/>
              </a:rPr>
              <a:t>(list)</a:t>
            </a:r>
            <a:endParaRPr lang="ru-RU" sz="3600" dirty="0">
              <a:latin typeface="Montserrat" panose="00000500000000000000" pitchFamily="2" charset="-52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534" y="1825625"/>
            <a:ext cx="5389897" cy="4186629"/>
          </a:xfrm>
          <a:prstGeom prst="rect">
            <a:avLst/>
          </a:prstGeom>
        </p:spPr>
      </p:pic>
      <p:sp>
        <p:nvSpPr>
          <p:cNvPr id="5" name="Правая фигурная скобка 4"/>
          <p:cNvSpPr/>
          <p:nvPr/>
        </p:nvSpPr>
        <p:spPr>
          <a:xfrm>
            <a:off x="3144253" y="1825625"/>
            <a:ext cx="1957136" cy="4351338"/>
          </a:xfrm>
          <a:prstGeom prst="righ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2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Встроенный набор методов для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err="1" smtClean="0">
                <a:latin typeface="Montserrat Medium" panose="00000600000000000000" pitchFamily="2" charset="-52"/>
              </a:rPr>
              <a:t>list.append</a:t>
            </a:r>
            <a:r>
              <a:rPr lang="en-US" sz="3600" dirty="0" smtClean="0">
                <a:latin typeface="Montserrat Medium" panose="00000600000000000000" pitchFamily="2" charset="-52"/>
              </a:rPr>
              <a:t>(x)</a:t>
            </a:r>
          </a:p>
          <a:p>
            <a:pPr marL="0" indent="0">
              <a:buNone/>
            </a:pPr>
            <a:r>
              <a:rPr lang="en-US" sz="3600" b="1" dirty="0" err="1" smtClean="0">
                <a:latin typeface="Montserrat Medium" panose="00000600000000000000" pitchFamily="2" charset="-52"/>
              </a:rPr>
              <a:t>list.insert</a:t>
            </a:r>
            <a:r>
              <a:rPr lang="en-US" sz="3600" dirty="0" smtClean="0">
                <a:latin typeface="Montserrat Medium" panose="00000600000000000000" pitchFamily="2" charset="-52"/>
              </a:rPr>
              <a:t>(</a:t>
            </a:r>
            <a:r>
              <a:rPr lang="en-US" sz="3600" dirty="0" err="1" smtClean="0">
                <a:latin typeface="Montserrat Medium" panose="00000600000000000000" pitchFamily="2" charset="-52"/>
              </a:rPr>
              <a:t>i</a:t>
            </a:r>
            <a:r>
              <a:rPr lang="en-US" sz="3600" dirty="0">
                <a:latin typeface="Montserrat Medium" panose="00000600000000000000" pitchFamily="2" charset="-52"/>
              </a:rPr>
              <a:t>, x</a:t>
            </a:r>
            <a:r>
              <a:rPr lang="en-US" sz="3600" dirty="0" smtClean="0">
                <a:latin typeface="Montserrat Medium" panose="00000600000000000000" pitchFamily="2" charset="-52"/>
              </a:rPr>
              <a:t>)</a:t>
            </a:r>
          </a:p>
          <a:p>
            <a:pPr marL="0" indent="0">
              <a:buNone/>
            </a:pPr>
            <a:r>
              <a:rPr lang="en-US" sz="3600" b="1" dirty="0" err="1">
                <a:latin typeface="Montserrat Medium" panose="00000600000000000000" pitchFamily="2" charset="-52"/>
              </a:rPr>
              <a:t>list.remove</a:t>
            </a:r>
            <a:r>
              <a:rPr lang="en-US" sz="3600" dirty="0">
                <a:latin typeface="Montserrat Medium" panose="00000600000000000000" pitchFamily="2" charset="-52"/>
              </a:rPr>
              <a:t>(x</a:t>
            </a:r>
            <a:r>
              <a:rPr lang="en-US" sz="3600" dirty="0" smtClean="0">
                <a:latin typeface="Montserrat Medium" panose="00000600000000000000" pitchFamily="2" charset="-52"/>
              </a:rPr>
              <a:t>)</a:t>
            </a:r>
          </a:p>
          <a:p>
            <a:pPr marL="0" indent="0">
              <a:buNone/>
            </a:pPr>
            <a:r>
              <a:rPr lang="en-US" sz="3600" b="1" dirty="0" err="1" smtClean="0">
                <a:latin typeface="Montserrat Medium" panose="00000600000000000000" pitchFamily="2" charset="-52"/>
              </a:rPr>
              <a:t>list.reverse</a:t>
            </a:r>
            <a:r>
              <a:rPr lang="en-US" sz="3600" dirty="0" smtClean="0">
                <a:latin typeface="Montserrat Medium" panose="00000600000000000000" pitchFamily="2" charset="-52"/>
              </a:rPr>
              <a:t>()</a:t>
            </a:r>
          </a:p>
          <a:p>
            <a:pPr marL="0" indent="0">
              <a:buNone/>
            </a:pPr>
            <a:r>
              <a:rPr lang="en-US" sz="3600" b="1" dirty="0" err="1" smtClean="0">
                <a:latin typeface="Montserrat Medium" panose="00000600000000000000" pitchFamily="2" charset="-52"/>
              </a:rPr>
              <a:t>list.copy</a:t>
            </a:r>
            <a:r>
              <a:rPr lang="en-US" sz="3600" dirty="0" smtClean="0">
                <a:latin typeface="Montserrat Medium" panose="00000600000000000000" pitchFamily="2" charset="-52"/>
              </a:rPr>
              <a:t>()</a:t>
            </a:r>
          </a:p>
          <a:p>
            <a:pPr marL="0" indent="0">
              <a:buNone/>
            </a:pPr>
            <a:r>
              <a:rPr lang="en-US" sz="3600" b="1" dirty="0" err="1">
                <a:latin typeface="Montserrat Medium" panose="00000600000000000000" pitchFamily="2" charset="-52"/>
              </a:rPr>
              <a:t>list.clear</a:t>
            </a:r>
            <a:r>
              <a:rPr lang="en-US" sz="3600" dirty="0">
                <a:latin typeface="Montserrat Medium" panose="00000600000000000000" pitchFamily="2" charset="-52"/>
              </a:rPr>
              <a:t>()</a:t>
            </a:r>
            <a:endParaRPr lang="ru-RU" sz="3600" dirty="0"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3312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40877" y="2719576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Montserrat" panose="00000500000000000000" pitchFamily="2" charset="-52"/>
              </a:rPr>
              <a:t>Пора </a:t>
            </a:r>
            <a:r>
              <a:rPr lang="ru-RU" dirty="0" err="1" smtClean="0">
                <a:latin typeface="Montserrat" panose="00000500000000000000" pitchFamily="2" charset="-52"/>
              </a:rPr>
              <a:t>кодить</a:t>
            </a:r>
            <a:r>
              <a:rPr lang="ru-RU" dirty="0" smtClean="0">
                <a:latin typeface="Montserrat" panose="00000500000000000000" pitchFamily="2" charset="-52"/>
              </a:rPr>
              <a:t>…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8354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75</Words>
  <Application>Microsoft Office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Montserrat</vt:lpstr>
      <vt:lpstr>Montserrat Medium</vt:lpstr>
      <vt:lpstr>Тема Office</vt:lpstr>
      <vt:lpstr>Списки Python</vt:lpstr>
      <vt:lpstr>Списки в Python:</vt:lpstr>
      <vt:lpstr>Типичные операции со списками</vt:lpstr>
      <vt:lpstr>Встроенный набор методов для работы</vt:lpstr>
      <vt:lpstr>Пора кодить…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Списки Python</dc:title>
  <dc:creator>ALEX EY</dc:creator>
  <cp:lastModifiedBy>ALEX EY</cp:lastModifiedBy>
  <cp:revision>5</cp:revision>
  <dcterms:created xsi:type="dcterms:W3CDTF">2020-03-19T12:29:59Z</dcterms:created>
  <dcterms:modified xsi:type="dcterms:W3CDTF">2020-03-19T12:48:38Z</dcterms:modified>
</cp:coreProperties>
</file>