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91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2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4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80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1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61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27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0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0AE9-9A69-453B-92FD-148A29D5FAD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04D7-1165-44F8-9878-ED28CDBF1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0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16243"/>
            <a:ext cx="9144000" cy="2387600"/>
          </a:xfrm>
        </p:spPr>
        <p:txBody>
          <a:bodyPr/>
          <a:lstStyle/>
          <a:p>
            <a:r>
              <a:rPr lang="en-US" b="1" dirty="0" err="1" smtClean="0"/>
              <a:t>OpenCV</a:t>
            </a:r>
            <a:r>
              <a:rPr lang="ru-RU" dirty="0" smtClean="0"/>
              <a:t>. </a:t>
            </a:r>
            <a:r>
              <a:rPr lang="en-US" dirty="0" smtClean="0"/>
              <a:t>Computer Vision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75227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Методы обработки изображений и видео для решения проблем компьютерного зрения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 помощи бесплатной библиотеки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языка программирования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42" y="2703843"/>
            <a:ext cx="3863915" cy="18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мы любим язык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142"/>
            <a:ext cx="10515600" cy="4351338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Качество программного обеспечения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Высокая скорость разработки, меньшие трудозатраты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Интерпретируемый язык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библиотек поддержки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Механизмы интеграции с другими языками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протоколами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Легкость, удобочитаемость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Большое сообщество разработчиков (около 1 млн!)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9662">
            <a:off x="9639301" y="559946"/>
            <a:ext cx="2199774" cy="20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языка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2997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Системное программирование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Графические интерфейсы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Веб-сценарии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Интеграция компонентов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Базы данных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Математические и научные вычисления 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Нейронные сети и когнитивные технологии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КОМПЬЮТЕРНОЕ ЗРЕНИЕ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97" y="1004386"/>
            <a:ext cx="4657278" cy="34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 – </a:t>
            </a:r>
            <a:r>
              <a:rPr lang="ru-RU" dirty="0" smtClean="0"/>
              <a:t>то, что нужно?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Простота – код легко писать, отлаживать и поддерживать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удобных математических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библиотек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вычислений и визуализации данных –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SciPy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др.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Гибкость кода, быстрота написание сценариев, когда необходимо быстро что-либо проанализировать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ряда библиотек компьютерного зрения с небольшим порогом сложности вхождения в тему. </a:t>
            </a:r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b="1" dirty="0" smtClean="0"/>
              <a:t>  Например, </a:t>
            </a:r>
            <a:r>
              <a:rPr lang="en-US" b="1" dirty="0" err="1" smtClean="0"/>
              <a:t>OpenCV</a:t>
            </a:r>
            <a:r>
              <a:rPr lang="en-US" b="1" dirty="0" smtClean="0"/>
              <a:t>!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5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предстоит изучить?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Основные методы предварительной обработки изображения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Изменение разрешения, размеров, ориентации изображений в пространстве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Цветовое представление изображения. Трудности цветовых преобразований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видео-форматом: «разбивка» на кадры, трансляция изображения с веб-камеры ноутбука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Распознавание лица с изображений («кадров»), поступающих с веб-камеры ноутбука!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646" y="365125"/>
            <a:ext cx="3007896" cy="12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3211" y="524164"/>
            <a:ext cx="10515600" cy="1325563"/>
          </a:xfrm>
        </p:spPr>
        <p:txBody>
          <a:bodyPr/>
          <a:lstStyle/>
          <a:p>
            <a:r>
              <a:rPr lang="ru-RU" dirty="0" smtClean="0"/>
              <a:t>С чем будем работать?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3211" y="2210635"/>
            <a:ext cx="10515600" cy="4351338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 3.7</a:t>
            </a:r>
          </a:p>
          <a:p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JetBrains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PyCharm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IDE</a:t>
            </a:r>
          </a:p>
          <a:p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Notebooks </a:t>
            </a:r>
          </a:p>
          <a:p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endParaRPr lang="en-US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…May the Force Be With You! 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03" y="2075698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228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OpenCV. Computer Vision</vt:lpstr>
      <vt:lpstr>За что мы любим язык Python?</vt:lpstr>
      <vt:lpstr>Применение языка Python</vt:lpstr>
      <vt:lpstr>Почему Python – то, что нужно?</vt:lpstr>
      <vt:lpstr>Что предстоит изучить?</vt:lpstr>
      <vt:lpstr>С чем будем работать?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EY</dc:creator>
  <cp:lastModifiedBy>ALEX EY</cp:lastModifiedBy>
  <cp:revision>14</cp:revision>
  <dcterms:created xsi:type="dcterms:W3CDTF">2020-02-14T23:14:05Z</dcterms:created>
  <dcterms:modified xsi:type="dcterms:W3CDTF">2020-02-15T06:18:27Z</dcterms:modified>
</cp:coreProperties>
</file>