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A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1C5A7-DCEA-4D48-A529-E5903B2CCF6E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68580-D66B-424C-A664-AEE747A192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3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92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1818" y="365129"/>
            <a:ext cx="8351982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01818" y="1825625"/>
            <a:ext cx="8351982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232410" y="1131570"/>
            <a:ext cx="2362200" cy="468630"/>
          </a:xfrm>
          <a:prstGeom prst="rect">
            <a:avLst/>
          </a:prstGeom>
          <a:solidFill>
            <a:srgbClr val="9A33B2">
              <a:alpha val="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Idee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224790" y="1809750"/>
            <a:ext cx="2362200" cy="468630"/>
          </a:xfrm>
          <a:prstGeom prst="rect">
            <a:avLst/>
          </a:prstGeom>
          <a:solidFill>
            <a:srgbClr val="9A33B2">
              <a:alpha val="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240030" y="2495550"/>
            <a:ext cx="2362200" cy="468630"/>
          </a:xfrm>
          <a:prstGeom prst="rect">
            <a:avLst/>
          </a:prstGeom>
          <a:solidFill>
            <a:srgbClr val="9A33B2">
              <a:alpha val="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Zielgruppe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232410" y="3173730"/>
            <a:ext cx="2362200" cy="468630"/>
          </a:xfrm>
          <a:prstGeom prst="rect">
            <a:avLst/>
          </a:prstGeom>
          <a:solidFill>
            <a:srgbClr val="9A33B2">
              <a:alpha val="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8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1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7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3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8F38-864F-47B4-9C2F-D996C9EFED50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F3C3-37F6-469F-B6D0-9FE2CCC03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0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WGFr7g0qxU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74505" y="398145"/>
            <a:ext cx="8435340" cy="6000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486150" y="194310"/>
            <a:ext cx="8138160" cy="93726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Konzept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86150" y="1428750"/>
            <a:ext cx="81381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Technische Innovation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bezahlbar auch ohne Anmeldung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Bargeldloses Bezahlen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Komplette Übersicht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Die Zukunft des Parkens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75" y="3173730"/>
            <a:ext cx="4116071" cy="2742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hteck 11"/>
          <p:cNvSpPr/>
          <p:nvPr/>
        </p:nvSpPr>
        <p:spPr>
          <a:xfrm>
            <a:off x="232410" y="1131570"/>
            <a:ext cx="2362200" cy="46863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 Idee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37560" y="400050"/>
            <a:ext cx="8435340" cy="6000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486150" y="194310"/>
            <a:ext cx="8138160" cy="93726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Im Parkhaus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24790" y="1809750"/>
            <a:ext cx="2362200" cy="46863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86150" y="142875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Parkhaus Schranke scannt das Kennzeichen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Abgleich mit der Datenbank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Übermittlung der aktualisierten Daten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13" name="VWGFr7g0qx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69230" y="320415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37560" y="400050"/>
            <a:ext cx="8435340" cy="6000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486150" y="194310"/>
            <a:ext cx="8138160" cy="93726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Herbert </a:t>
            </a:r>
            <a:r>
              <a:rPr lang="de-DE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Gröninger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0030" y="2495550"/>
            <a:ext cx="2362200" cy="46863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Zielgruppe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86150" y="1428750"/>
            <a:ext cx="4278630" cy="1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Alternativer Login ohne </a:t>
            </a: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Registrierung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Bezahlen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mittels Kreditkarte oder </a:t>
            </a: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PayPal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Möglichst sicher und unkompliziert</a:t>
            </a:r>
            <a:endParaRPr lang="de-DE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10" y="1428750"/>
            <a:ext cx="3543300" cy="435292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29" y="2899987"/>
            <a:ext cx="1606873" cy="31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37560" y="400050"/>
            <a:ext cx="8435340" cy="6000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486150" y="194310"/>
            <a:ext cx="8138160" cy="93726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Chantal Berger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0030" y="2495550"/>
            <a:ext cx="2362200" cy="46863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Zielgruppe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86150" y="1428750"/>
            <a:ext cx="4278630" cy="136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Bezahlen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Parktickets </a:t>
            </a: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ohne Automaten</a:t>
            </a:r>
            <a:endParaRPr lang="de-DE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Bargeldloses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Bezahlen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Automatisiertes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Bezahlen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95" y="2779352"/>
            <a:ext cx="2254568" cy="32452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68" y="1428750"/>
            <a:ext cx="3618942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37560" y="400050"/>
            <a:ext cx="8435340" cy="6000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486150" y="194310"/>
            <a:ext cx="8138160" cy="93726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Jeff Starkmann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0030" y="2495550"/>
            <a:ext cx="2362200" cy="46863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Zielgruppe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86150" y="1428750"/>
            <a:ext cx="4278630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Registrierung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mit Übersicht aller Parkvorgänge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PDF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für Rechnungen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Pflegemöglichkeit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mehrerer Fahrzeuge im </a:t>
            </a:r>
            <a:r>
              <a:rPr lang="de-DE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Profil</a:t>
            </a:r>
            <a:endParaRPr lang="de-DE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72" y="2754112"/>
            <a:ext cx="2168987" cy="32704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72" y="1447324"/>
            <a:ext cx="3491638" cy="43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37560" y="400050"/>
            <a:ext cx="8435340" cy="6000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486150" y="194310"/>
            <a:ext cx="8138160" cy="93726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2410" y="3173730"/>
            <a:ext cx="2362200" cy="468630"/>
          </a:xfrm>
          <a:prstGeom prst="rect">
            <a:avLst/>
          </a:prstGeom>
          <a:solidFill>
            <a:srgbClr val="9A33B2">
              <a:alpha val="90000"/>
            </a:srgbClr>
          </a:solidFill>
          <a:ln>
            <a:solidFill>
              <a:srgbClr val="660066"/>
            </a:solidFill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86150" y="1428750"/>
            <a:ext cx="813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Vorführung mit RESTED</a:t>
            </a: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6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4440" y="5715000"/>
            <a:ext cx="1017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  <a:endParaRPr lang="de-DE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6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Breitbild</PresentationFormat>
  <Paragraphs>31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Böhm, Arthur</cp:lastModifiedBy>
  <cp:revision>31</cp:revision>
  <dcterms:created xsi:type="dcterms:W3CDTF">2017-03-31T13:27:29Z</dcterms:created>
  <dcterms:modified xsi:type="dcterms:W3CDTF">2017-04-04T09:43:21Z</dcterms:modified>
</cp:coreProperties>
</file>