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942"/>
    <a:srgbClr val="FA6097"/>
    <a:srgbClr val="5F90C9"/>
    <a:srgbClr val="E7E7E7"/>
    <a:srgbClr val="73C167"/>
    <a:srgbClr val="4E917A"/>
    <a:srgbClr val="76AE99"/>
    <a:srgbClr val="005C42"/>
    <a:srgbClr val="9DC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1" autoAdjust="0"/>
    <p:restoredTop sz="99846" autoAdjust="0"/>
  </p:normalViewPr>
  <p:slideViewPr>
    <p:cSldViewPr>
      <p:cViewPr>
        <p:scale>
          <a:sx n="100" d="100"/>
          <a:sy n="100" d="100"/>
        </p:scale>
        <p:origin x="-990" y="-72"/>
      </p:cViewPr>
      <p:guideLst>
        <p:guide orient="horz" pos="1289"/>
        <p:guide orient="horz" pos="2886"/>
        <p:guide pos="5529"/>
        <p:guide pos="2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46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26088</TotalTime>
  <Words>346</Words>
  <Application>Microsoft Office PowerPoint</Application>
  <PresentationFormat>On-screen Show (4:3)</PresentationFormat>
  <Paragraphs>71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2012 4x3 internal new font template</vt:lpstr>
      <vt:lpstr>PowerPoint Presentation</vt:lpstr>
      <vt:lpstr>Agenda</vt:lpstr>
      <vt:lpstr>How to Use</vt:lpstr>
      <vt:lpstr>VNX/CX/CX3/CX4 Features</vt:lpstr>
      <vt:lpstr>How to</vt:lpstr>
      <vt:lpstr>Difference from Udoctor</vt:lpstr>
      <vt:lpstr>Benefits</vt:lpstr>
      <vt:lpstr>VNX2 Features (New!)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44 POINT VERDANA ALL CAPS</dc:title>
  <dc:creator>EMC</dc:creator>
  <cp:lastModifiedBy>EMC</cp:lastModifiedBy>
  <cp:revision>1839</cp:revision>
  <dcterms:created xsi:type="dcterms:W3CDTF">2012-01-23T14:02:49Z</dcterms:created>
  <dcterms:modified xsi:type="dcterms:W3CDTF">2014-09-11T07:10:19Z</dcterms:modified>
</cp:coreProperties>
</file>