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51" r:id="rId2"/>
    <p:sldId id="457" r:id="rId3"/>
    <p:sldId id="460" r:id="rId4"/>
    <p:sldId id="458" r:id="rId5"/>
    <p:sldId id="461" r:id="rId6"/>
    <p:sldId id="462" r:id="rId7"/>
    <p:sldId id="463" r:id="rId8"/>
    <p:sldId id="464" r:id="rId9"/>
    <p:sldId id="466" r:id="rId10"/>
    <p:sldId id="467" r:id="rId11"/>
    <p:sldId id="468" r:id="rId12"/>
    <p:sldId id="4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>
    <p:extLst>
      <p:ext uri="{19B8F6BF-5375-455C-9EA6-DF929625EA0E}">
        <p15:presenceInfo xmlns:p15="http://schemas.microsoft.com/office/powerpoint/2012/main" userId="2eec6f31438e1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4B190"/>
    <a:srgbClr val="C7BAA8"/>
    <a:srgbClr val="C5CBD5"/>
    <a:srgbClr val="696363"/>
    <a:srgbClr val="E7E5E4"/>
    <a:srgbClr val="9FAAB9"/>
    <a:srgbClr val="BBB4AB"/>
    <a:srgbClr val="04587E"/>
    <a:srgbClr val="033C56"/>
    <a:srgbClr val="003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2" autoAdjust="0"/>
    <p:restoredTop sz="89692" autoAdjust="0"/>
  </p:normalViewPr>
  <p:slideViewPr>
    <p:cSldViewPr snapToGrid="0">
      <p:cViewPr varScale="1">
        <p:scale>
          <a:sx n="57" d="100"/>
          <a:sy n="57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116265" y="393383"/>
            <a:ext cx="344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程序初始化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73082B-F121-4639-B0A2-C72430E6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67" y="1205539"/>
            <a:ext cx="3299647" cy="1923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DC5185-E090-466E-8285-D7E78F1F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68" y="3061147"/>
            <a:ext cx="3196844" cy="2591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F49185-A85D-46AA-B833-FF5B9A114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412" y="3101063"/>
            <a:ext cx="2710167" cy="2251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004F8A-9077-4C70-A922-8D4AE8C1D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578" y="3159253"/>
            <a:ext cx="2960107" cy="2193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6FF0AA-F77F-4155-A578-F251140EF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578" y="1780860"/>
            <a:ext cx="3299647" cy="13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碰到的问题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A0D82C-D714-4E91-8A3A-84E139714042}"/>
              </a:ext>
            </a:extLst>
          </p:cNvPr>
          <p:cNvSpPr txBox="1"/>
          <p:nvPr/>
        </p:nvSpPr>
        <p:spPr>
          <a:xfrm>
            <a:off x="5653668" y="1085548"/>
            <a:ext cx="545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引脚输出高电平是</a:t>
            </a:r>
            <a:r>
              <a:rPr lang="en-US" altLang="zh-CN" dirty="0"/>
              <a:t>5v</a:t>
            </a:r>
          </a:p>
          <a:p>
            <a:r>
              <a:rPr lang="zh-CN" altLang="en-US" dirty="0"/>
              <a:t>所以用焊了一个放大电路</a:t>
            </a:r>
            <a:endParaRPr lang="en-US" altLang="zh-CN" dirty="0"/>
          </a:p>
          <a:p>
            <a:r>
              <a:rPr lang="zh-CN" altLang="en-US" dirty="0"/>
              <a:t>最后有两个</a:t>
            </a:r>
            <a:r>
              <a:rPr lang="en-US" altLang="zh-CN" dirty="0" err="1"/>
              <a:t>nmos</a:t>
            </a:r>
            <a:r>
              <a:rPr lang="zh-CN" altLang="en-US" dirty="0"/>
              <a:t>管还被我烧了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4869DE-63AE-40C8-8686-BBF93AAF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7" y="1143664"/>
            <a:ext cx="4098072" cy="54640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8FF3CF-5A73-40AE-8112-8B7E0E0872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092" y="2375209"/>
            <a:ext cx="1942689" cy="4211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2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碰到的问题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A0D82C-D714-4E91-8A3A-84E139714042}"/>
              </a:ext>
            </a:extLst>
          </p:cNvPr>
          <p:cNvSpPr txBox="1"/>
          <p:nvPr/>
        </p:nvSpPr>
        <p:spPr>
          <a:xfrm>
            <a:off x="5653668" y="1085548"/>
            <a:ext cx="5454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引脚输出高电平是</a:t>
            </a:r>
            <a:r>
              <a:rPr lang="en-US" altLang="zh-CN" dirty="0"/>
              <a:t>5v</a:t>
            </a:r>
          </a:p>
          <a:p>
            <a:r>
              <a:rPr lang="zh-CN" altLang="en-US" dirty="0"/>
              <a:t>所以用焊了一个放大电路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12v</a:t>
            </a:r>
            <a:r>
              <a:rPr lang="zh-CN" altLang="en-US" dirty="0"/>
              <a:t>电压</a:t>
            </a:r>
            <a:endParaRPr lang="en-US" altLang="zh-CN" dirty="0"/>
          </a:p>
          <a:p>
            <a:r>
              <a:rPr lang="zh-CN" altLang="en-US" dirty="0"/>
              <a:t>最后有两个</a:t>
            </a:r>
            <a:r>
              <a:rPr lang="en-US" altLang="zh-CN" dirty="0" err="1"/>
              <a:t>nmos</a:t>
            </a:r>
            <a:r>
              <a:rPr lang="zh-CN" altLang="en-US" dirty="0"/>
              <a:t>管还被我烧了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1E7F75-47E7-4257-9924-AF654665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0" y="1359278"/>
            <a:ext cx="4208299" cy="3156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BD0682-771E-4561-BA3B-67C27B6C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" y="4743699"/>
            <a:ext cx="5594638" cy="2057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F3C7B6-C08F-46D5-8B37-EA4EFC3DA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578" y="2701842"/>
            <a:ext cx="4826852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碰到的问题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D69F9-EB2A-439C-8AE7-EFBB83EB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8" y="1414326"/>
            <a:ext cx="2115965" cy="44846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09B7F3-ED36-4954-B186-D8D9394725F2}"/>
              </a:ext>
            </a:extLst>
          </p:cNvPr>
          <p:cNvSpPr txBox="1"/>
          <p:nvPr/>
        </p:nvSpPr>
        <p:spPr>
          <a:xfrm>
            <a:off x="4828478" y="1320903"/>
            <a:ext cx="5553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共地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供电</a:t>
            </a:r>
            <a:endParaRPr lang="en-US" altLang="zh-CN" dirty="0"/>
          </a:p>
          <a:p>
            <a:r>
              <a:rPr lang="en-US" altLang="zh-CN" dirty="0"/>
              <a:t>3.   </a:t>
            </a:r>
            <a:r>
              <a:rPr lang="zh-CN" altLang="en-US" dirty="0"/>
              <a:t>下载器坏了</a:t>
            </a:r>
            <a:r>
              <a:rPr lang="en-US" altLang="zh-CN" dirty="0"/>
              <a:t>USB</a:t>
            </a:r>
            <a:r>
              <a:rPr lang="zh-CN" altLang="en-US" dirty="0"/>
              <a:t>转</a:t>
            </a:r>
            <a:r>
              <a:rPr lang="en-US" altLang="zh-CN" dirty="0"/>
              <a:t>TTL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A8E277-29ED-4982-B669-241CBA01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002" y="2438781"/>
            <a:ext cx="7944258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程序逻辑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55A93-8C47-406A-B7DC-A2E7FE2A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72" y="1181441"/>
            <a:ext cx="3454578" cy="47627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8A12D1-6C92-4547-B1FF-C4FCD6AB0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4" t="17388" r="-369"/>
          <a:stretch/>
        </p:blipFill>
        <p:spPr>
          <a:xfrm>
            <a:off x="5341199" y="1181441"/>
            <a:ext cx="3289845" cy="1655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73B276-939E-4B11-BEBE-32112B14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99" y="3608321"/>
            <a:ext cx="4393140" cy="12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温度设定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C49BA1-A545-403B-B203-690F4185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2" y="1143912"/>
            <a:ext cx="4474280" cy="17465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D2A656-A8B0-456E-9F4C-1DFC776D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08" y="3017903"/>
            <a:ext cx="4926473" cy="32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2.AD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测温程序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3C26A-9A96-402F-8E15-AF738635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30" y="1114842"/>
            <a:ext cx="9657095" cy="48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2.AD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测温程序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220682-38B3-4EA5-9BD2-01CE2DEE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4" y="1221709"/>
            <a:ext cx="6851518" cy="1061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507F24-0C5A-40FD-84DB-6AC6ABDA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9" y="2260540"/>
            <a:ext cx="4547567" cy="26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控制加热和冷却程序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CF08C6-E337-4DD0-8607-1BB1A7D5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99" y="1377533"/>
            <a:ext cx="3439710" cy="2332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DF7024-03F4-4785-82D5-806C40544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9" y="3629069"/>
            <a:ext cx="3370130" cy="23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中断服务函数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2C755-7AB6-483F-8AD4-9D5BCD67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99" y="1085547"/>
            <a:ext cx="6647081" cy="24939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954E75-00BB-4FF3-8A5E-D4F7A1C7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9" y="3675624"/>
            <a:ext cx="5224410" cy="1331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F626CD-FBCB-452A-B217-DD49AF19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827" y="956550"/>
            <a:ext cx="4635573" cy="48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碰到的问题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267FC-3E54-456A-851A-814AD556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15" y="1222163"/>
            <a:ext cx="3841932" cy="40383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A0D82C-D714-4E91-8A3A-84E139714042}"/>
              </a:ext>
            </a:extLst>
          </p:cNvPr>
          <p:cNvSpPr txBox="1"/>
          <p:nvPr/>
        </p:nvSpPr>
        <p:spPr>
          <a:xfrm>
            <a:off x="5145304" y="2916650"/>
            <a:ext cx="5023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XIN</a:t>
            </a:r>
            <a:r>
              <a:rPr lang="zh-CN" altLang="en-US" dirty="0"/>
              <a:t>没有接</a:t>
            </a:r>
            <a:r>
              <a:rPr lang="en-US" altLang="zh-CN" dirty="0"/>
              <a:t>CLK</a:t>
            </a:r>
          </a:p>
          <a:p>
            <a:r>
              <a:rPr lang="zh-CN" altLang="en-US" dirty="0"/>
              <a:t>用示波器测试了</a:t>
            </a:r>
            <a:endParaRPr lang="en-US" altLang="zh-CN" dirty="0"/>
          </a:p>
          <a:p>
            <a:r>
              <a:rPr lang="en-US" altLang="zh-CN" dirty="0"/>
              <a:t>SDO(</a:t>
            </a:r>
            <a:r>
              <a:rPr lang="zh-CN" altLang="en-US" dirty="0"/>
              <a:t>数据输出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SCLK(</a:t>
            </a:r>
            <a:r>
              <a:rPr lang="zh-CN" altLang="en-US" dirty="0"/>
              <a:t>串行时钟</a:t>
            </a:r>
            <a:r>
              <a:rPr lang="en-US" altLang="zh-CN" dirty="0"/>
              <a:t>)</a:t>
            </a:r>
            <a:r>
              <a:rPr lang="zh-CN" altLang="en-US" dirty="0"/>
              <a:t>的输出波形</a:t>
            </a:r>
            <a:endParaRPr lang="en-US" altLang="zh-CN" dirty="0"/>
          </a:p>
          <a:p>
            <a:r>
              <a:rPr lang="zh-CN" altLang="en-US" dirty="0"/>
              <a:t>时序没有对上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9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9088125F-94BF-40A5-8C7F-91BD5991FB69}"/>
              </a:ext>
            </a:extLst>
          </p:cNvPr>
          <p:cNvSpPr/>
          <p:nvPr/>
        </p:nvSpPr>
        <p:spPr>
          <a:xfrm>
            <a:off x="-1695911" y="-3537551"/>
            <a:ext cx="12804112" cy="13333770"/>
          </a:xfrm>
          <a:prstGeom prst="diamond">
            <a:avLst/>
          </a:prstGeom>
          <a:noFill/>
          <a:ln w="28575">
            <a:solidFill>
              <a:srgbClr val="E7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B4931355-7CCA-4A87-85E6-268B1F6C8DE8}"/>
              </a:ext>
            </a:extLst>
          </p:cNvPr>
          <p:cNvSpPr/>
          <p:nvPr/>
        </p:nvSpPr>
        <p:spPr>
          <a:xfrm>
            <a:off x="8262943" y="-1321092"/>
            <a:ext cx="6584692" cy="6763392"/>
          </a:xfrm>
          <a:prstGeom prst="diamond">
            <a:avLst/>
          </a:prstGeom>
          <a:noFill/>
          <a:ln w="28575">
            <a:solidFill>
              <a:srgbClr val="69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3010CEAF-4AC6-4ECA-905A-4258B2A2B9E2}"/>
              </a:ext>
            </a:extLst>
          </p:cNvPr>
          <p:cNvSpPr/>
          <p:nvPr/>
        </p:nvSpPr>
        <p:spPr>
          <a:xfrm>
            <a:off x="558257" y="500773"/>
            <a:ext cx="425416" cy="425416"/>
          </a:xfrm>
          <a:prstGeom prst="diamond">
            <a:avLst/>
          </a:prstGeom>
          <a:solidFill>
            <a:srgbClr val="C4B19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41A98E-123F-40C0-8D41-58F82E55F588}"/>
              </a:ext>
            </a:extLst>
          </p:cNvPr>
          <p:cNvSpPr txBox="1"/>
          <p:nvPr/>
        </p:nvSpPr>
        <p:spPr>
          <a:xfrm>
            <a:off x="1083799" y="500773"/>
            <a:ext cx="473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3.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碰到的问题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A0D82C-D714-4E91-8A3A-84E139714042}"/>
              </a:ext>
            </a:extLst>
          </p:cNvPr>
          <p:cNvSpPr txBox="1"/>
          <p:nvPr/>
        </p:nvSpPr>
        <p:spPr>
          <a:xfrm>
            <a:off x="6085063" y="3429000"/>
            <a:ext cx="5023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</a:t>
            </a:r>
            <a:r>
              <a:rPr lang="zh-CN" altLang="en-US" dirty="0"/>
              <a:t>模块有故障</a:t>
            </a:r>
            <a:endParaRPr lang="en-US" altLang="zh-CN" dirty="0"/>
          </a:p>
          <a:p>
            <a:r>
              <a:rPr lang="zh-CN" altLang="en-US" dirty="0"/>
              <a:t>我们没有热电偶和热电阻的参数</a:t>
            </a:r>
            <a:endParaRPr lang="en-US" altLang="zh-CN" dirty="0"/>
          </a:p>
          <a:p>
            <a:r>
              <a:rPr lang="en-US" altLang="zh-CN" dirty="0"/>
              <a:t>In-mod</a:t>
            </a:r>
            <a:r>
              <a:rPr lang="zh-CN" altLang="en-US" dirty="0"/>
              <a:t>的值不知道选哪个</a:t>
            </a:r>
            <a:endParaRPr lang="en-US" altLang="zh-CN" dirty="0"/>
          </a:p>
          <a:p>
            <a:r>
              <a:rPr lang="zh-CN" altLang="en-US" dirty="0"/>
              <a:t>最后选择的自己拟合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492841-9945-4B6F-9DBB-B18E4AE4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3" y="1085548"/>
            <a:ext cx="2865021" cy="49248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49ECC1-FBCF-4768-8391-FF511F2CD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19" b="18245"/>
          <a:stretch/>
        </p:blipFill>
        <p:spPr>
          <a:xfrm>
            <a:off x="3450645" y="1289680"/>
            <a:ext cx="1648666" cy="4516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12E817-748B-44D7-A52E-75A55303F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97" y="1289680"/>
            <a:ext cx="2777129" cy="11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9553</TotalTime>
  <Words>171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字魂58号-创中黑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Vagun Vagun</dc:creator>
  <cp:lastModifiedBy>1016469311@qq.com</cp:lastModifiedBy>
  <cp:revision>650</cp:revision>
  <dcterms:created xsi:type="dcterms:W3CDTF">2019-07-04T08:14:45Z</dcterms:created>
  <dcterms:modified xsi:type="dcterms:W3CDTF">2020-12-25T04:03:44Z</dcterms:modified>
  <cp:contentStatus/>
</cp:coreProperties>
</file>