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D46D-876C-6AC3-CB3B-0F659A547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11597C-AAC2-AFA0-F397-3ED7BFCED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339F6-93D7-F993-2880-97673A3A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D94A7-2EB1-BC5B-3E66-47B86E9B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7CA33-FBDB-BCF2-6B17-758C615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2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F356C-E21B-AAA1-BBD0-D235AD4F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8B7C7-AC86-0BB0-624F-D46B6414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838B2-49A7-9939-6998-828C56F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018FD-0E8D-B08F-F18E-F1DD6530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BD9D7-40C6-F649-FA2D-2EB410E1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2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C4CA6-FE26-0BD0-337A-45A882F10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BEAD5-C3D5-53F0-D8E0-480E4408A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40B36-9EFE-F829-4964-AE7B34DD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E6100-3501-9A30-3C03-62AB7153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C289B-1176-DE9A-C62C-22C1FA30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23A07-5D6D-1680-9AA3-8943028E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5D9C7-C5C3-AAE3-F3DF-C3034CAD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10C41-1253-59AA-A1BD-6051130B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21F32-6B05-F820-8B68-66CD531A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030AA-CE4B-B019-47B0-2B2372D7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F8E5C-492B-A24D-5404-E6FD72C9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174D9-BDB7-A60A-0CA1-03AD8C24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EB7B4-B22E-FEFC-FAB5-D32B5E8E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21616-D556-8910-6E27-6DF24C2C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50D93-410C-E581-3336-0CA87A68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1D46E-963A-9C21-2CD4-E76AEBC1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86D0F-682C-F7B1-32AD-3B8A9D0E4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3DEF3-BF53-975A-7028-DD7F33FEC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5A4CB-D66B-FAEC-9040-AC5DDB95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8E41E-98F0-83F6-C1D1-506723C9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C28AC-393E-D58E-0D25-190E03E7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CC971-E665-4EB7-9C66-46EF564F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EDD9D-3438-80DF-919D-DF2B0D6A5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B8EB51-C410-46FD-8538-BC08AE250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C2E35-DEEA-972A-1AC1-F71E51BAE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D79A4B-C371-EB15-1FA9-07CD1ACDF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932E3E-AFA3-1264-541F-99DC2C68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962BDE-0502-8F5D-9A6E-AC97607B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31FF99-F192-8466-BDCA-B565EBA3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6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565F9-7006-632B-A6F6-2D97284F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1717B5-3BDF-8265-EAAC-3CF8C507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851BC-595E-36BF-69EA-89089417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FCAC43-9F8A-69AE-F727-F6938E8C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0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7CD808-283B-FB5E-93C0-6034BC4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DB23AA-7D49-131D-9C71-7A6E9189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D52700-8E2C-CDC9-5199-1AE1E652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19A4C-3A64-3B5D-51B3-5DBB1B7B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14E18-8A43-9914-01D7-0DDB10B6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7B0D0-07A7-713B-1D50-8BC62EA2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38853-4592-F5A3-9E2B-A4C448F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45F5B-0032-CB4C-AFB5-6D4BBC45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9AEDC-91E9-9AD9-3827-8F727DC1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2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27FC3-8F10-B139-94AC-CBA36421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87F0CC-C23B-949F-3980-9FC9A5710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758B5-6668-2B50-5372-7318F41FF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9DCD9-25F6-D1AB-EC58-24A746D5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E6756-610E-DF3D-E2E7-2A8F54C4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7904A-398D-C5DD-78A7-CB2DE005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3B3846-0D34-A6F5-D054-DEB470FD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30CC6-4772-A402-FDEC-28A88F70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68266-5AB3-7C82-7017-852AB9F76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0965-BDCB-44CF-A126-22E76A2F2489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4F985-738E-98BA-A1DF-F57F96DCA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742BD-D740-62EC-8D0D-4F8EECCBB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C088-C267-40A9-B517-738320FCF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8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A64AF-6155-A704-2F74-0372A930B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강 관계형데이터베이스와 오라클 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AA4B5-24ED-715A-2CB5-B0E84A38E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3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95D48-AB60-52E5-2F09-BA496A28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기본키와 후보키와 보조키</a:t>
            </a:r>
            <a:r>
              <a:rPr lang="en-US" altLang="ko-KR" dirty="0"/>
              <a:t>(</a:t>
            </a:r>
            <a:r>
              <a:rPr lang="ko-KR" altLang="en-US" dirty="0"/>
              <a:t>대체키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C9DF513-0652-7C54-AF84-0DE551808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21288"/>
              </p:ext>
            </p:extLst>
          </p:nvPr>
        </p:nvGraphicFramePr>
        <p:xfrm>
          <a:off x="838200" y="2202237"/>
          <a:ext cx="10316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368">
                  <a:extLst>
                    <a:ext uri="{9D8B030D-6E8A-4147-A177-3AD203B41FA5}">
                      <a16:colId xmlns:a16="http://schemas.microsoft.com/office/drawing/2014/main" val="4189249967"/>
                    </a:ext>
                  </a:extLst>
                </a:gridCol>
                <a:gridCol w="2063368">
                  <a:extLst>
                    <a:ext uri="{9D8B030D-6E8A-4147-A177-3AD203B41FA5}">
                      <a16:colId xmlns:a16="http://schemas.microsoft.com/office/drawing/2014/main" val="4054372090"/>
                    </a:ext>
                  </a:extLst>
                </a:gridCol>
                <a:gridCol w="2063368">
                  <a:extLst>
                    <a:ext uri="{9D8B030D-6E8A-4147-A177-3AD203B41FA5}">
                      <a16:colId xmlns:a16="http://schemas.microsoft.com/office/drawing/2014/main" val="4266882460"/>
                    </a:ext>
                  </a:extLst>
                </a:gridCol>
                <a:gridCol w="2063368">
                  <a:extLst>
                    <a:ext uri="{9D8B030D-6E8A-4147-A177-3AD203B41FA5}">
                      <a16:colId xmlns:a16="http://schemas.microsoft.com/office/drawing/2014/main" val="409721245"/>
                    </a:ext>
                  </a:extLst>
                </a:gridCol>
                <a:gridCol w="2063368">
                  <a:extLst>
                    <a:ext uri="{9D8B030D-6E8A-4147-A177-3AD203B41FA5}">
                      <a16:colId xmlns:a16="http://schemas.microsoft.com/office/drawing/2014/main" val="229859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주민등록번호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6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16031055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971210-1XXX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12071632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Onemore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940424-2XXX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성춘향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5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15022655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960605-1XXX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021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F749274-3987-F9D8-3538-0DF15BD63C5F}"/>
              </a:ext>
            </a:extLst>
          </p:cNvPr>
          <p:cNvSpPr/>
          <p:nvPr/>
        </p:nvSpPr>
        <p:spPr>
          <a:xfrm>
            <a:off x="838199" y="2169500"/>
            <a:ext cx="2082553" cy="1837678"/>
          </a:xfrm>
          <a:prstGeom prst="rect">
            <a:avLst/>
          </a:prstGeom>
          <a:noFill/>
          <a:ln w="666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BB2AE-1329-F013-1317-9799AB4A805F}"/>
              </a:ext>
            </a:extLst>
          </p:cNvPr>
          <p:cNvSpPr/>
          <p:nvPr/>
        </p:nvSpPr>
        <p:spPr>
          <a:xfrm>
            <a:off x="2920752" y="2169500"/>
            <a:ext cx="2082553" cy="1837678"/>
          </a:xfrm>
          <a:prstGeom prst="rect">
            <a:avLst/>
          </a:prstGeom>
          <a:noFill/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F0BABF-6487-E517-FE66-A7CB61B65C8A}"/>
              </a:ext>
            </a:extLst>
          </p:cNvPr>
          <p:cNvSpPr/>
          <p:nvPr/>
        </p:nvSpPr>
        <p:spPr>
          <a:xfrm>
            <a:off x="4955343" y="2169500"/>
            <a:ext cx="2082553" cy="1837678"/>
          </a:xfrm>
          <a:prstGeom prst="rect">
            <a:avLst/>
          </a:prstGeom>
          <a:noFill/>
          <a:ln w="666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6FFC0-3221-0D9A-5CE8-B9BB85CE84EA}"/>
              </a:ext>
            </a:extLst>
          </p:cNvPr>
          <p:cNvSpPr txBox="1"/>
          <p:nvPr/>
        </p:nvSpPr>
        <p:spPr>
          <a:xfrm>
            <a:off x="1214457" y="1577130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accent2"/>
                </a:solidFill>
              </a:rPr>
              <a:t>기본키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3CB8FD-2010-67D5-223E-7D1E832EA7AD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1879475" y="1946462"/>
            <a:ext cx="1" cy="223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D314A-EE99-AF47-B28E-BF6E66728763}"/>
              </a:ext>
            </a:extLst>
          </p:cNvPr>
          <p:cNvSpPr txBox="1"/>
          <p:nvPr/>
        </p:nvSpPr>
        <p:spPr>
          <a:xfrm>
            <a:off x="3581557" y="1538759"/>
            <a:ext cx="27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6"/>
                </a:solidFill>
              </a:rPr>
              <a:t>보조키 또는 대체키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AFB180-6292-CA9B-1D0A-9A007B56D5B4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3962029" y="1908091"/>
            <a:ext cx="993314" cy="261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F17E64-AEA0-007E-3ED0-09A21E89EEE1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H="1" flipV="1">
            <a:off x="4955343" y="1908091"/>
            <a:ext cx="1041277" cy="261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986357-12FD-9E5B-7538-9D6C4214552D}"/>
              </a:ext>
            </a:extLst>
          </p:cNvPr>
          <p:cNvSpPr txBox="1"/>
          <p:nvPr/>
        </p:nvSpPr>
        <p:spPr>
          <a:xfrm>
            <a:off x="2588242" y="4949909"/>
            <a:ext cx="27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후보키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1F40C6-4262-94FF-BC9E-C2024584792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3962028" y="4007178"/>
            <a:ext cx="1" cy="942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150B19-EB9E-B55A-358B-B5A67C507A3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flipH="1">
            <a:off x="3962028" y="4007178"/>
            <a:ext cx="2034592" cy="942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BB377D9-95DC-CE9F-0AAF-FBEE43A2BD85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1879476" y="4007178"/>
            <a:ext cx="2082552" cy="942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757031-4E15-07D6-5217-EE5E0E9BE086}"/>
              </a:ext>
            </a:extLst>
          </p:cNvPr>
          <p:cNvSpPr/>
          <p:nvPr/>
        </p:nvSpPr>
        <p:spPr>
          <a:xfrm>
            <a:off x="6195382" y="4518727"/>
            <a:ext cx="5072982" cy="1789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/>
              <a:t>테이블 열들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998727-41B3-9377-2FAC-759EEAF7D901}"/>
              </a:ext>
            </a:extLst>
          </p:cNvPr>
          <p:cNvSpPr/>
          <p:nvPr/>
        </p:nvSpPr>
        <p:spPr>
          <a:xfrm>
            <a:off x="6329128" y="4960996"/>
            <a:ext cx="3101199" cy="12735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/>
              <a:t>후보키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233E12-A465-3D40-D79B-29BA491306B5}"/>
              </a:ext>
            </a:extLst>
          </p:cNvPr>
          <p:cNvSpPr/>
          <p:nvPr/>
        </p:nvSpPr>
        <p:spPr>
          <a:xfrm>
            <a:off x="6421368" y="5418392"/>
            <a:ext cx="1512668" cy="617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보조키</a:t>
            </a:r>
            <a:endParaRPr lang="en-US" altLang="ko-KR" dirty="0"/>
          </a:p>
          <a:p>
            <a:r>
              <a:rPr lang="ko-KR" altLang="en-US" dirty="0"/>
              <a:t>또는 대체키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272FDF-986A-64A8-80A8-B722D69DC717}"/>
              </a:ext>
            </a:extLst>
          </p:cNvPr>
          <p:cNvSpPr/>
          <p:nvPr/>
        </p:nvSpPr>
        <p:spPr>
          <a:xfrm>
            <a:off x="8273259" y="5418392"/>
            <a:ext cx="944632" cy="6179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/>
              <a:t>기본키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68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2강 관계형데이터베이스와 오라클 데이터베이스</vt:lpstr>
      <vt:lpstr>기본키와 후보키와 보조키(대체키)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2강 관계형데이터베이스와 오라클 데이터베이스</dc:title>
  <dc:creator>bitcamp</dc:creator>
  <cp:lastModifiedBy>bitcamp</cp:lastModifiedBy>
  <cp:revision>1</cp:revision>
  <dcterms:created xsi:type="dcterms:W3CDTF">2022-07-13T10:47:00Z</dcterms:created>
  <dcterms:modified xsi:type="dcterms:W3CDTF">2022-07-13T11:19:40Z</dcterms:modified>
</cp:coreProperties>
</file>