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1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DC40A-B3F7-4713-B3DA-3B697ABAF646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AB6B-B89B-439D-8ED0-4BE67B97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大家好！欢迎收看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/>
              <a:t>月的汇报</a:t>
            </a:r>
            <a:r>
              <a:rPr lang="zh-CN" altLang="en-US" dirty="0"/>
              <a:t>演出。今天晚上我们将举行家庭演唱会。本次演出由我主持，外公进行演唱，外婆幕后支持，妈妈担任摄像工作。我们开展这系列演出的目的，一方面是为了促进外公的锻炼以及让他老当益壮避免无所事事，而另一方面作为其亲属，我们也可以从他的努力中看到进步，感受到家的温馨，体会美好。下面我们掌声请出我外公。</a:t>
            </a:r>
          </a:p>
          <a:p>
            <a:r>
              <a:rPr lang="zh-CN" altLang="en-US" dirty="0"/>
              <a:t>上个月我们家庭签署了声乐学习保证书，本次演出我们将检验外公的学习进度并做出评价，决定是否处以罚款。那么外公，你有没有信心把歌唱好？</a:t>
            </a:r>
          </a:p>
          <a:p>
            <a:r>
              <a:rPr lang="zh-CN" altLang="en-US" dirty="0"/>
              <a:t>相信你在这一个月中也付出了不少努力，下面我们把话筒交给你，由你来演唱这华丽歌篇！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2AB6B-B89B-439D-8ED0-4BE67B9798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1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3003-3041-126A-533C-8941AFD6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65E95-8339-FA69-080A-6D7C6CFC2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AF44-C8B7-5702-FE2E-15D92AC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B939D-4702-9527-8D4F-42E4C476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5A7DF-18AF-DAD4-0BC1-03DA2075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B7E7-804A-4E11-7524-24F3FA95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B9B10-78CD-D890-1C6A-EAE02679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B0493-D516-036E-D7E7-D2B1102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D131-2DE5-A8AE-5A23-2340775B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ED8AB-05BA-730F-4235-105542D1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21B8EF-9B8C-950F-5936-23AF92782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44C87-9B78-967E-5497-D2BDA7854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73CA6-00A3-3E23-E5B8-8272F484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CD54F-98F0-B5A1-007E-D526B272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27FD-523F-99C8-A689-37CEE589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DF77-1263-D154-6965-9BF96C63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F3F16-E5A0-455D-7C82-B7CF084B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68540-F207-07B6-0999-8E5CD8E2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D6E5C-C6B6-AC32-768D-68671188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6E903-F197-074C-F181-806F5AB5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9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00E78-BE4B-E105-5C93-90F659CD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361F7-DFF3-B4C4-0FA4-39516885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ED97E-B09D-5645-C9F0-A94C6A3E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73479-D5A1-7888-57FE-DFA5F97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4265B-3666-0791-90E0-5AD38ACB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7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0042-A2F7-2D2A-78A1-0AD228B4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E6495-3432-3236-6ACB-EB5DF525A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0C4FC-5A22-B338-FD18-DB3C2FD4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A1E9B-662A-12B3-5593-E6FD1D43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4BC4B-513D-96EE-025C-7711A8DB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71DA5-52AC-E157-54E7-A9532F5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46D97-FD94-EB68-F438-93678E81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7B0D5-71C2-8776-DA31-D94C61B9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BEE94-5956-DA46-81B8-707E9154F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EFEA1-6D70-2395-6017-E91335DF8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4FB8F-9A10-55F1-2BC5-EA9000932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D49B5D-4EFD-C4C6-96C3-E923DB17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31983-2DD0-E630-A06A-4AC1DAA0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9BD3A3-A48D-8F04-FE4F-C275D90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7B20B-59D3-ACF5-9AAD-6D91DE7E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E32B3-EE15-B981-F290-2F595F4D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D386A-2723-90D2-CAFF-29D71E2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7681B-4BDC-513D-7E83-28FB8D9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9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9AC71-0CDF-6AE8-6AFB-4D7814E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C767A-DD3A-2350-4C93-DC8004D4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B3A3A-FA21-0606-3232-F9CB9A6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9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23FE-85AD-719B-E5B3-B1948568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ECF16-3BC3-C803-98B8-31E3FE8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93EEE-A321-67A8-FF99-AE7FD20D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39085-F7FB-DF27-82EA-91CA7C92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EDEEC-541F-D8E2-8548-DA0F14EA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CC6B0-2955-F6AE-BB6A-2BDFD52F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1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83B42-5ED1-63D7-B318-09CC2D59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03206A-1C56-6F8F-27AA-D53F297B4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BD143-EB2B-762D-3895-947E7F3B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815BC-C7A2-C4A0-C965-DF404098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B2634-A73D-A60D-A0EA-734A1079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BDE73-487F-F01D-DF06-80C00C23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BBC75-1888-2C61-2C67-CC03D0B0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29704-CD9E-9093-0CFD-00129999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81C42-1F90-E0EF-1C9B-D4227C2D5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98F6-4DCA-442D-A279-62AD7644C1A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F1CAD-A983-021F-D553-DC37D4B1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5ABC8-7A39-3157-5FFB-7F5D0694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7D3B-39BF-4E5D-BABE-06F2C74B9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2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10DFB-173F-C168-C0FE-4420DEAC0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55A56-0B6F-B75C-FCD9-37841E4FE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4A1485-3140-0980-79F4-F95F024B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16C5E0-5924-E95B-188D-8392E48A0E1D}"/>
              </a:ext>
            </a:extLst>
          </p:cNvPr>
          <p:cNvSpPr txBox="1"/>
          <p:nvPr/>
        </p:nvSpPr>
        <p:spPr>
          <a:xfrm>
            <a:off x="966070" y="3924440"/>
            <a:ext cx="5129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5C1C8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2022</a:t>
            </a:r>
            <a:r>
              <a:rPr lang="zh-CN" altLang="en-US" sz="4000" b="1" dirty="0">
                <a:solidFill>
                  <a:srgbClr val="5C1C8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4000" b="1" dirty="0">
                <a:solidFill>
                  <a:srgbClr val="5C1C8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sz="4000" b="1" dirty="0">
                <a:solidFill>
                  <a:srgbClr val="5C1C8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月家庭演唱会</a:t>
            </a:r>
          </a:p>
        </p:txBody>
      </p:sp>
    </p:spTree>
    <p:extLst>
      <p:ext uri="{BB962C8B-B14F-4D97-AF65-F5344CB8AC3E}">
        <p14:creationId xmlns:p14="http://schemas.microsoft.com/office/powerpoint/2010/main" val="258920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166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华文仿宋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Yankang</dc:creator>
  <cp:lastModifiedBy>Zhong Yankang</cp:lastModifiedBy>
  <cp:revision>2</cp:revision>
  <dcterms:created xsi:type="dcterms:W3CDTF">2022-08-06T11:59:25Z</dcterms:created>
  <dcterms:modified xsi:type="dcterms:W3CDTF">2022-08-06T14:16:55Z</dcterms:modified>
</cp:coreProperties>
</file>