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332" r:id="rId3"/>
    <p:sldId id="257" r:id="rId4"/>
    <p:sldId id="258" r:id="rId5"/>
    <p:sldId id="304" r:id="rId6"/>
    <p:sldId id="259" r:id="rId7"/>
    <p:sldId id="260" r:id="rId8"/>
    <p:sldId id="261" r:id="rId9"/>
    <p:sldId id="262" r:id="rId10"/>
    <p:sldId id="298" r:id="rId11"/>
    <p:sldId id="286" r:id="rId12"/>
    <p:sldId id="263" r:id="rId13"/>
    <p:sldId id="305" r:id="rId14"/>
    <p:sldId id="306" r:id="rId15"/>
    <p:sldId id="327" r:id="rId16"/>
    <p:sldId id="264" r:id="rId17"/>
    <p:sldId id="324" r:id="rId18"/>
    <p:sldId id="296" r:id="rId19"/>
    <p:sldId id="265" r:id="rId20"/>
    <p:sldId id="266" r:id="rId21"/>
    <p:sldId id="326" r:id="rId22"/>
    <p:sldId id="267" r:id="rId23"/>
    <p:sldId id="307" r:id="rId24"/>
    <p:sldId id="268" r:id="rId25"/>
    <p:sldId id="297" r:id="rId26"/>
    <p:sldId id="269" r:id="rId27"/>
    <p:sldId id="321" r:id="rId28"/>
    <p:sldId id="322" r:id="rId29"/>
    <p:sldId id="283" r:id="rId30"/>
    <p:sldId id="328" r:id="rId31"/>
    <p:sldId id="270" r:id="rId32"/>
    <p:sldId id="325" r:id="rId33"/>
    <p:sldId id="278" r:id="rId34"/>
    <p:sldId id="271" r:id="rId35"/>
    <p:sldId id="323" r:id="rId36"/>
    <p:sldId id="272" r:id="rId37"/>
    <p:sldId id="273" r:id="rId38"/>
    <p:sldId id="308" r:id="rId39"/>
    <p:sldId id="276" r:id="rId40"/>
    <p:sldId id="277" r:id="rId41"/>
    <p:sldId id="279" r:id="rId42"/>
    <p:sldId id="284" r:id="rId43"/>
    <p:sldId id="285" r:id="rId44"/>
    <p:sldId id="287" r:id="rId45"/>
    <p:sldId id="288" r:id="rId46"/>
    <p:sldId id="289" r:id="rId47"/>
    <p:sldId id="290" r:id="rId48"/>
    <p:sldId id="291" r:id="rId49"/>
    <p:sldId id="292" r:id="rId50"/>
    <p:sldId id="336" r:id="rId51"/>
    <p:sldId id="293" r:id="rId52"/>
    <p:sldId id="294" r:id="rId53"/>
    <p:sldId id="295" r:id="rId54"/>
    <p:sldId id="309" r:id="rId55"/>
    <p:sldId id="310" r:id="rId56"/>
    <p:sldId id="311" r:id="rId57"/>
    <p:sldId id="312" r:id="rId58"/>
    <p:sldId id="316" r:id="rId59"/>
    <p:sldId id="313" r:id="rId60"/>
    <p:sldId id="314" r:id="rId61"/>
    <p:sldId id="315" r:id="rId62"/>
    <p:sldId id="317" r:id="rId63"/>
    <p:sldId id="318" r:id="rId64"/>
    <p:sldId id="319" r:id="rId65"/>
    <p:sldId id="320" r:id="rId66"/>
    <p:sldId id="330" r:id="rId67"/>
    <p:sldId id="329" r:id="rId68"/>
    <p:sldId id="335" r:id="rId69"/>
    <p:sldId id="331" r:id="rId70"/>
    <p:sldId id="333" r:id="rId71"/>
    <p:sldId id="334" r:id="rId72"/>
    <p:sldId id="337" r:id="rId73"/>
    <p:sldId id="339" r:id="rId74"/>
    <p:sldId id="338" r:id="rId75"/>
    <p:sldId id="274" r:id="rId76"/>
    <p:sldId id="280" r:id="rId77"/>
    <p:sldId id="300" r:id="rId78"/>
    <p:sldId id="301" r:id="rId79"/>
    <p:sldId id="302" r:id="rId80"/>
    <p:sldId id="299" r:id="rId81"/>
    <p:sldId id="303" r:id="rId82"/>
    <p:sldId id="281" r:id="rId83"/>
    <p:sldId id="282" r:id="rId8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4EC6-F6FB-4B56-A1FB-960F57C4E857}" type="datetimeFigureOut">
              <a:rPr lang="zh-CN" altLang="en-US" smtClean="0"/>
              <a:t>2022-01-14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9274AF2-E644-4433-811C-A71A1EA5B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4EC6-F6FB-4B56-A1FB-960F57C4E857}" type="datetimeFigureOut">
              <a:rPr lang="zh-CN" altLang="en-US" smtClean="0"/>
              <a:t>2022-01-14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4AF2-E644-4433-811C-A71A1EA5B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4EC6-F6FB-4B56-A1FB-960F57C4E857}" type="datetimeFigureOut">
              <a:rPr lang="zh-CN" altLang="en-US" smtClean="0"/>
              <a:t>2022-01-14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4AF2-E644-4433-811C-A71A1EA5B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4EC6-F6FB-4B56-A1FB-960F57C4E857}" type="datetimeFigureOut">
              <a:rPr lang="zh-CN" altLang="en-US" smtClean="0"/>
              <a:t>2022-01-14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4AF2-E644-4433-811C-A71A1EA5B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4EC6-F6FB-4B56-A1FB-960F57C4E857}" type="datetimeFigureOut">
              <a:rPr lang="zh-CN" altLang="en-US" smtClean="0"/>
              <a:t>2022-01-14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274AF2-E644-4433-811C-A71A1EA5B0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4EC6-F6FB-4B56-A1FB-960F57C4E857}" type="datetimeFigureOut">
              <a:rPr lang="zh-CN" altLang="en-US" smtClean="0"/>
              <a:t>2022-01-14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4AF2-E644-4433-811C-A71A1EA5B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4EC6-F6FB-4B56-A1FB-960F57C4E857}" type="datetimeFigureOut">
              <a:rPr lang="zh-CN" altLang="en-US" smtClean="0"/>
              <a:t>2022-01-14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4AF2-E644-4433-811C-A71A1EA5B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4EC6-F6FB-4B56-A1FB-960F57C4E857}" type="datetimeFigureOut">
              <a:rPr lang="zh-CN" altLang="en-US" smtClean="0"/>
              <a:t>2022-01-14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4AF2-E644-4433-811C-A71A1EA5B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4EC6-F6FB-4B56-A1FB-960F57C4E857}" type="datetimeFigureOut">
              <a:rPr lang="zh-CN" altLang="en-US" smtClean="0"/>
              <a:t>2022-01-14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4AF2-E644-4433-811C-A71A1EA5B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4EC6-F6FB-4B56-A1FB-960F57C4E857}" type="datetimeFigureOut">
              <a:rPr lang="zh-CN" altLang="en-US" smtClean="0"/>
              <a:t>2022-01-14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4AF2-E644-4433-811C-A71A1EA5B0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4EC6-F6FB-4B56-A1FB-960F57C4E857}" type="datetimeFigureOut">
              <a:rPr lang="zh-CN" altLang="en-US" smtClean="0"/>
              <a:t>2022-01-14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9274AF2-E644-4433-811C-A71A1EA5B0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5DA4EC6-F6FB-4B56-A1FB-960F57C4E857}" type="datetimeFigureOut">
              <a:rPr lang="zh-CN" altLang="en-US" smtClean="0"/>
              <a:t>2022-01-14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9274AF2-E644-4433-811C-A71A1EA5B0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libili.com/video/av14306531/" TargetMode="External"/><Relationship Id="rId3" Type="http://schemas.openxmlformats.org/officeDocument/2006/relationships/hyperlink" Target="&#21916;&#20043;&#37070;.mp4" TargetMode="External"/><Relationship Id="rId7" Type="http://schemas.openxmlformats.org/officeDocument/2006/relationships/hyperlink" Target="https://haokan.baidu.com/v?pd=wisenatural&amp;vid=2841383297949113478" TargetMode="External"/><Relationship Id="rId2" Type="http://schemas.openxmlformats.org/officeDocument/2006/relationships/hyperlink" Target="&#26106;&#20180;&#29275;&#22902;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libili.com/video/BV1Pv411G7wc" TargetMode="External"/><Relationship Id="rId5" Type="http://schemas.openxmlformats.org/officeDocument/2006/relationships/hyperlink" Target="https://haokan.baidu.com/v?pd=wisenatural&amp;vid=14026896632378086373" TargetMode="External"/><Relationship Id="rId10" Type="http://schemas.openxmlformats.org/officeDocument/2006/relationships/hyperlink" Target="https://v.qq.com/x/page/c3161xxrmd2.html" TargetMode="External"/><Relationship Id="rId4" Type="http://schemas.openxmlformats.org/officeDocument/2006/relationships/hyperlink" Target="https://www.bilibili.com/video/BV1tQ4y1q7Sw/?spm_id_from=333.788.recommend_more_video.1" TargetMode="External"/><Relationship Id="rId9" Type="http://schemas.openxmlformats.org/officeDocument/2006/relationships/hyperlink" Target="https://haokan.baidu.com/v?pd=wisenatural&amp;vid=14594783580294039095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2524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5062" y="2204864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期末团建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0862" y="4005064"/>
            <a:ext cx="6400800" cy="1752600"/>
          </a:xfrm>
        </p:spPr>
        <p:txBody>
          <a:bodyPr/>
          <a:lstStyle/>
          <a:p>
            <a:pPr algn="ctr"/>
            <a:r>
              <a:rPr lang="en-US" altLang="zh-CN" dirty="0" smtClean="0"/>
              <a:t>2022.1.14</a:t>
            </a:r>
          </a:p>
        </p:txBody>
      </p:sp>
    </p:spTree>
    <p:extLst>
      <p:ext uri="{BB962C8B-B14F-4D97-AF65-F5344CB8AC3E}">
        <p14:creationId xmlns:p14="http://schemas.microsoft.com/office/powerpoint/2010/main" val="11019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330437" y="2708920"/>
            <a:ext cx="5791200" cy="1371600"/>
          </a:xfrm>
        </p:spPr>
        <p:txBody>
          <a:bodyPr>
            <a:noAutofit/>
          </a:bodyPr>
          <a:lstStyle/>
          <a:p>
            <a:r>
              <a:rPr lang="zh-CN" altLang="en-US" sz="9600" dirty="0">
                <a:solidFill>
                  <a:schemeClr val="tx1"/>
                </a:solidFill>
              </a:rPr>
              <a:t>和</a:t>
            </a:r>
            <a:r>
              <a:rPr lang="zh-CN" altLang="en-US" sz="9600" dirty="0" smtClean="0">
                <a:solidFill>
                  <a:schemeClr val="tx1"/>
                </a:solidFill>
              </a:rPr>
              <a:t>好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23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924944"/>
            <a:ext cx="8229600" cy="11430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CN" altLang="en-US" sz="9600" dirty="0">
                <a:solidFill>
                  <a:schemeClr val="tx1"/>
                </a:solidFill>
              </a:rPr>
              <a:t>蜜雪冰城</a:t>
            </a:r>
          </a:p>
        </p:txBody>
      </p:sp>
    </p:spTree>
    <p:extLst>
      <p:ext uri="{BB962C8B-B14F-4D97-AF65-F5344CB8AC3E}">
        <p14:creationId xmlns:p14="http://schemas.microsoft.com/office/powerpoint/2010/main" val="77366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3" y="3140968"/>
            <a:ext cx="8877672" cy="11430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CN" altLang="en-US" sz="9600" dirty="0">
                <a:solidFill>
                  <a:schemeClr val="tx1"/>
                </a:solidFill>
              </a:rPr>
              <a:t>怎么还有声音啊</a:t>
            </a:r>
          </a:p>
        </p:txBody>
      </p:sp>
    </p:spTree>
    <p:extLst>
      <p:ext uri="{BB962C8B-B14F-4D97-AF65-F5344CB8AC3E}">
        <p14:creationId xmlns:p14="http://schemas.microsoft.com/office/powerpoint/2010/main" val="22424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2924944"/>
            <a:ext cx="5791200" cy="1371600"/>
          </a:xfrm>
        </p:spPr>
        <p:txBody>
          <a:bodyPr>
            <a:noAutofit/>
          </a:bodyPr>
          <a:lstStyle/>
          <a:p>
            <a:r>
              <a:rPr lang="zh-CN" altLang="en-US" sz="9600" dirty="0">
                <a:solidFill>
                  <a:schemeClr val="tx1"/>
                </a:solidFill>
              </a:rPr>
              <a:t>义和拳</a:t>
            </a:r>
          </a:p>
        </p:txBody>
      </p:sp>
    </p:spTree>
    <p:extLst>
      <p:ext uri="{BB962C8B-B14F-4D97-AF65-F5344CB8AC3E}">
        <p14:creationId xmlns:p14="http://schemas.microsoft.com/office/powerpoint/2010/main" val="33614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2924944"/>
            <a:ext cx="5791200" cy="1371600"/>
          </a:xfrm>
        </p:spPr>
        <p:txBody>
          <a:bodyPr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凡尔赛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4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3140968"/>
            <a:ext cx="5791200" cy="1371600"/>
          </a:xfrm>
        </p:spPr>
        <p:txBody>
          <a:bodyPr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袁世凯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5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501008"/>
            <a:ext cx="8229600" cy="11430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CN" altLang="en-US" sz="9600" dirty="0">
                <a:solidFill>
                  <a:schemeClr val="tx1"/>
                </a:solidFill>
              </a:rPr>
              <a:t>关注点不在这里啊</a:t>
            </a:r>
          </a:p>
        </p:txBody>
      </p:sp>
    </p:spTree>
    <p:extLst>
      <p:ext uri="{BB962C8B-B14F-4D97-AF65-F5344CB8AC3E}">
        <p14:creationId xmlns:p14="http://schemas.microsoft.com/office/powerpoint/2010/main" val="124315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564904"/>
            <a:ext cx="7776864" cy="1371600"/>
          </a:xfrm>
        </p:spPr>
        <p:txBody>
          <a:bodyPr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你没有特权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4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2708920"/>
            <a:ext cx="5791200" cy="13716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CN" altLang="en-US" sz="9600" dirty="0" smtClean="0">
                <a:solidFill>
                  <a:schemeClr val="tx1"/>
                </a:solidFill>
              </a:rPr>
              <a:t>格斗准备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98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284984"/>
            <a:ext cx="8229600" cy="11430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CN" altLang="en-US" sz="9600" dirty="0">
                <a:solidFill>
                  <a:schemeClr val="tx1"/>
                </a:solidFill>
              </a:rPr>
              <a:t>回座位</a:t>
            </a:r>
          </a:p>
        </p:txBody>
      </p:sp>
    </p:spTree>
    <p:extLst>
      <p:ext uri="{BB962C8B-B14F-4D97-AF65-F5344CB8AC3E}">
        <p14:creationId xmlns:p14="http://schemas.microsoft.com/office/powerpoint/2010/main" val="33203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8"/>
            <a:ext cx="8352928" cy="4373563"/>
          </a:xfrm>
        </p:spPr>
        <p:txBody>
          <a:bodyPr>
            <a:noAutofit/>
          </a:bodyPr>
          <a:lstStyle/>
          <a:p>
            <a:r>
              <a:rPr lang="zh-CN" altLang="en-US" sz="4000" dirty="0" smtClean="0"/>
              <a:t>终于，</a:t>
            </a:r>
            <a:endParaRPr lang="en-US" altLang="zh-CN" sz="4000" dirty="0" smtClean="0"/>
          </a:p>
          <a:p>
            <a:r>
              <a:rPr lang="zh-CN" altLang="en-US" sz="4000" dirty="0" smtClean="0"/>
              <a:t>时间又来到了期末，在这一学期里，同学们勤奋好学。无论在考场上，还是在操场上，相信同学们都取得了优异的成绩，既维护了自己的荣誉，也为班级争了光。</a:t>
            </a:r>
            <a:endParaRPr lang="en-US" altLang="zh-CN" sz="4000" dirty="0" smtClean="0"/>
          </a:p>
          <a:p>
            <a:endParaRPr lang="en-US" altLang="zh-CN" sz="4000" dirty="0"/>
          </a:p>
          <a:p>
            <a:r>
              <a:rPr lang="zh-CN" altLang="en-US" sz="4000" dirty="0"/>
              <a:t>想必</a:t>
            </a:r>
            <a:r>
              <a:rPr lang="zh-CN" altLang="en-US" sz="4000" dirty="0" smtClean="0"/>
              <a:t>大家都希望能放松一下吧？木有问题！在这</a:t>
            </a:r>
            <a:r>
              <a:rPr lang="en-US" altLang="zh-CN" sz="4000" dirty="0" smtClean="0"/>
              <a:t>80</a:t>
            </a:r>
            <a:r>
              <a:rPr lang="zh-CN" altLang="en-US" sz="4000" dirty="0" smtClean="0"/>
              <a:t>分钟里，我们一起嗨！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899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altLang="zh-CN" sz="9600" dirty="0" err="1">
                <a:solidFill>
                  <a:schemeClr val="tx1"/>
                </a:solidFill>
              </a:rPr>
              <a:t>Zho</a:t>
            </a:r>
            <a:r>
              <a:rPr lang="zh-CN" altLang="en-US" sz="9600" dirty="0">
                <a:solidFill>
                  <a:schemeClr val="tx1"/>
                </a:solidFill>
              </a:rPr>
              <a:t>下来</a:t>
            </a:r>
          </a:p>
        </p:txBody>
      </p:sp>
    </p:spTree>
    <p:extLst>
      <p:ext uri="{BB962C8B-B14F-4D97-AF65-F5344CB8AC3E}">
        <p14:creationId xmlns:p14="http://schemas.microsoft.com/office/powerpoint/2010/main" val="123450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3717032"/>
            <a:ext cx="7200800" cy="1371600"/>
          </a:xfrm>
        </p:spPr>
        <p:txBody>
          <a:bodyPr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你就在此地，不要走动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1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996952"/>
            <a:ext cx="8229600" cy="11430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CN" altLang="en-US" sz="9600" dirty="0">
                <a:solidFill>
                  <a:schemeClr val="tx1"/>
                </a:solidFill>
              </a:rPr>
              <a:t>泡面</a:t>
            </a:r>
          </a:p>
        </p:txBody>
      </p:sp>
    </p:spTree>
    <p:extLst>
      <p:ext uri="{BB962C8B-B14F-4D97-AF65-F5344CB8AC3E}">
        <p14:creationId xmlns:p14="http://schemas.microsoft.com/office/powerpoint/2010/main" val="388626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2852936"/>
            <a:ext cx="5791200" cy="1371600"/>
          </a:xfrm>
        </p:spPr>
        <p:txBody>
          <a:bodyPr>
            <a:noAutofit/>
          </a:bodyPr>
          <a:lstStyle/>
          <a:p>
            <a:r>
              <a:rPr lang="en-US" altLang="zh-CN" sz="9600" dirty="0" smtClean="0">
                <a:solidFill>
                  <a:schemeClr val="tx1"/>
                </a:solidFill>
              </a:rPr>
              <a:t>yyds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9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284984"/>
            <a:ext cx="8229600" cy="11430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altLang="zh-CN" sz="9600" dirty="0">
                <a:solidFill>
                  <a:schemeClr val="tx1"/>
                </a:solidFill>
              </a:rPr>
              <a:t>Grandma’s house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14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3573016"/>
            <a:ext cx="5791200" cy="1371600"/>
          </a:xfrm>
        </p:spPr>
        <p:txBody>
          <a:bodyPr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三天不打，上房揭瓦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53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996952"/>
            <a:ext cx="8229600" cy="11430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CN" altLang="en-US" sz="9600" dirty="0">
                <a:solidFill>
                  <a:schemeClr val="tx1"/>
                </a:solidFill>
              </a:rPr>
              <a:t>奥利奥</a:t>
            </a:r>
          </a:p>
        </p:txBody>
      </p:sp>
    </p:spTree>
    <p:extLst>
      <p:ext uri="{BB962C8B-B14F-4D97-AF65-F5344CB8AC3E}">
        <p14:creationId xmlns:p14="http://schemas.microsoft.com/office/powerpoint/2010/main" val="42230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2708920"/>
            <a:ext cx="5791200" cy="1371600"/>
          </a:xfrm>
        </p:spPr>
        <p:txBody>
          <a:bodyPr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林主持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25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3848" y="2636912"/>
            <a:ext cx="5791200" cy="1371600"/>
          </a:xfrm>
        </p:spPr>
        <p:txBody>
          <a:bodyPr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匡匡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9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996952"/>
            <a:ext cx="8229600" cy="11430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CN" altLang="en-US" sz="9600" dirty="0">
                <a:solidFill>
                  <a:schemeClr val="tx1"/>
                </a:solidFill>
              </a:rPr>
              <a:t>杠</a:t>
            </a:r>
          </a:p>
        </p:txBody>
      </p:sp>
    </p:spTree>
    <p:extLst>
      <p:ext uri="{BB962C8B-B14F-4D97-AF65-F5344CB8AC3E}">
        <p14:creationId xmlns:p14="http://schemas.microsoft.com/office/powerpoint/2010/main" val="31267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72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真心话大冒险</a:t>
            </a:r>
            <a:endParaRPr lang="zh-CN" altLang="en-US" sz="72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7620000" cy="437356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播放音乐，当</a:t>
            </a:r>
            <a:r>
              <a:rPr lang="zh-CN" altLang="en-US" sz="3600" dirty="0">
                <a:latin typeface="华文隶书" panose="02010800040101010101" pitchFamily="2" charset="-122"/>
                <a:ea typeface="华文隶书" panose="02010800040101010101" pitchFamily="2" charset="-122"/>
              </a:rPr>
              <a:t>音乐</a:t>
            </a:r>
            <a:r>
              <a:rPr lang="zh-CN" altLang="en-US" sz="3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停止时，手上拿到玩偶的人参与游戏。</a:t>
            </a:r>
            <a:endParaRPr lang="en-US" altLang="zh-CN" sz="3600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59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068960"/>
            <a:ext cx="6367264" cy="1371600"/>
          </a:xfrm>
        </p:spPr>
        <p:txBody>
          <a:bodyPr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你钥匙掉了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34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852936"/>
            <a:ext cx="8229600" cy="11430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CN" altLang="en-US" sz="9600" dirty="0">
                <a:solidFill>
                  <a:schemeClr val="tx1"/>
                </a:solidFill>
              </a:rPr>
              <a:t>安静下来</a:t>
            </a:r>
          </a:p>
        </p:txBody>
      </p:sp>
    </p:spTree>
    <p:extLst>
      <p:ext uri="{BB962C8B-B14F-4D97-AF65-F5344CB8AC3E}">
        <p14:creationId xmlns:p14="http://schemas.microsoft.com/office/powerpoint/2010/main" val="136207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2924944"/>
            <a:ext cx="5791200" cy="1371600"/>
          </a:xfrm>
        </p:spPr>
        <p:txBody>
          <a:bodyPr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抽烟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9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501008"/>
            <a:ext cx="8229600" cy="11430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altLang="zh-CN" sz="9600" dirty="0">
                <a:solidFill>
                  <a:schemeClr val="tx1"/>
                </a:solidFill>
              </a:rPr>
              <a:t>Gucci Prada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CN" altLang="en-US" sz="9600" dirty="0">
                <a:solidFill>
                  <a:schemeClr val="tx1"/>
                </a:solidFill>
              </a:rPr>
              <a:t>你干嘛啊</a:t>
            </a:r>
          </a:p>
        </p:txBody>
      </p:sp>
    </p:spTree>
    <p:extLst>
      <p:ext uri="{BB962C8B-B14F-4D97-AF65-F5344CB8AC3E}">
        <p14:creationId xmlns:p14="http://schemas.microsoft.com/office/powerpoint/2010/main" val="199438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3068960"/>
            <a:ext cx="5791200" cy="1371600"/>
          </a:xfrm>
        </p:spPr>
        <p:txBody>
          <a:bodyPr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杰哥不要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97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068960"/>
            <a:ext cx="8229600" cy="11430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CN" altLang="en-US" sz="9600" dirty="0">
                <a:solidFill>
                  <a:schemeClr val="tx1"/>
                </a:solidFill>
              </a:rPr>
              <a:t>领会精神</a:t>
            </a:r>
          </a:p>
        </p:txBody>
      </p:sp>
    </p:spTree>
    <p:extLst>
      <p:ext uri="{BB962C8B-B14F-4D97-AF65-F5344CB8AC3E}">
        <p14:creationId xmlns:p14="http://schemas.microsoft.com/office/powerpoint/2010/main" val="26378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789040"/>
            <a:ext cx="8229600" cy="11430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CN" altLang="en-US" sz="9600" dirty="0">
                <a:solidFill>
                  <a:schemeClr val="tx1"/>
                </a:solidFill>
              </a:rPr>
              <a:t>是你是老师还是我是老师啊</a:t>
            </a:r>
          </a:p>
        </p:txBody>
      </p:sp>
    </p:spTree>
    <p:extLst>
      <p:ext uri="{BB962C8B-B14F-4D97-AF65-F5344CB8AC3E}">
        <p14:creationId xmlns:p14="http://schemas.microsoft.com/office/powerpoint/2010/main" val="273150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3068960"/>
            <a:ext cx="5791200" cy="1371600"/>
          </a:xfrm>
        </p:spPr>
        <p:txBody>
          <a:bodyPr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淫笑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8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4" y="836712"/>
            <a:ext cx="8229600" cy="144016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CN" altLang="en-US" sz="9600" dirty="0" smtClean="0">
                <a:solidFill>
                  <a:schemeClr val="tx1"/>
                </a:solidFill>
              </a:rPr>
              <a:t>孑孓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mg2.baidu.com/it/u=2643686926,1003149313&amp;fm=253&amp;fmt=auto&amp;app=138&amp;f=JPEG?w=700&amp;h=4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6667500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08104" y="157661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（蚊子幼虫）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772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7200" dirty="0">
                <a:latin typeface="华文隶书" panose="02010800040101010101" pitchFamily="2" charset="-122"/>
                <a:ea typeface="华文隶书" panose="02010800040101010101" pitchFamily="2" charset="-122"/>
              </a:rPr>
              <a:t>你画我猜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600" dirty="0">
                <a:latin typeface="华文隶书" panose="02010800040101010101" pitchFamily="2" charset="-122"/>
                <a:ea typeface="华文隶书" panose="02010800040101010101" pitchFamily="2" charset="-122"/>
              </a:rPr>
              <a:t>根据屏幕上出现的词语、短句或人名</a:t>
            </a:r>
            <a:r>
              <a:rPr lang="zh-CN" altLang="en-US" sz="3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，猜词者通过肢体动作或语言提示猜词者，猜</a:t>
            </a:r>
            <a:r>
              <a:rPr lang="zh-CN" altLang="en-US" sz="36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词者需猜出该词语、断句或人名。</a:t>
            </a:r>
            <a:endParaRPr lang="en-US" altLang="zh-CN" sz="36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3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分</a:t>
            </a:r>
            <a:r>
              <a:rPr lang="en-US" altLang="zh-CN" sz="3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4</a:t>
            </a:r>
            <a:r>
              <a:rPr lang="zh-CN" altLang="en-US" sz="3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组，每次上两个组，每组派</a:t>
            </a:r>
            <a:r>
              <a:rPr lang="en-US" altLang="zh-CN" sz="3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3</a:t>
            </a:r>
            <a:r>
              <a:rPr lang="zh-CN" altLang="en-US" sz="3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人上场，每组</a:t>
            </a:r>
            <a:r>
              <a:rPr lang="en-US" altLang="zh-CN" sz="3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3</a:t>
            </a:r>
            <a:r>
              <a:rPr lang="zh-CN" altLang="en-US" sz="3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人中</a:t>
            </a:r>
            <a:r>
              <a:rPr lang="en-US" altLang="zh-CN" sz="3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1</a:t>
            </a:r>
            <a:r>
              <a:rPr lang="zh-CN" altLang="en-US" sz="3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人比划，剩下</a:t>
            </a:r>
            <a:r>
              <a:rPr lang="en-US" altLang="zh-CN" sz="3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2</a:t>
            </a:r>
            <a:r>
              <a:rPr lang="zh-CN" altLang="en-US" sz="3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人比划，</a:t>
            </a:r>
            <a:r>
              <a:rPr lang="en-US" altLang="zh-CN" sz="3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4</a:t>
            </a:r>
            <a:r>
              <a:rPr lang="zh-CN" altLang="en-US" sz="3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人猜。先猜出来的组会相应加分，输了的组会接受惊喜惩罚。</a:t>
            </a:r>
            <a:endParaRPr lang="zh-CN" altLang="en-US" sz="36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78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212976"/>
            <a:ext cx="8229600" cy="11430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CN" altLang="en-US" sz="9600" dirty="0">
                <a:solidFill>
                  <a:schemeClr val="tx1"/>
                </a:solidFill>
              </a:rPr>
              <a:t>素质低下</a:t>
            </a:r>
          </a:p>
        </p:txBody>
      </p:sp>
    </p:spTree>
    <p:extLst>
      <p:ext uri="{BB962C8B-B14F-4D97-AF65-F5344CB8AC3E}">
        <p14:creationId xmlns:p14="http://schemas.microsoft.com/office/powerpoint/2010/main" val="382476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80928"/>
            <a:ext cx="8229600" cy="11430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CN" altLang="en-US" sz="9600" dirty="0">
                <a:solidFill>
                  <a:schemeClr val="tx1"/>
                </a:solidFill>
              </a:rPr>
              <a:t>诺哥</a:t>
            </a:r>
          </a:p>
        </p:txBody>
      </p:sp>
    </p:spTree>
    <p:extLst>
      <p:ext uri="{BB962C8B-B14F-4D97-AF65-F5344CB8AC3E}">
        <p14:creationId xmlns:p14="http://schemas.microsoft.com/office/powerpoint/2010/main" val="22294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772816"/>
            <a:ext cx="8229600" cy="11430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CN" altLang="en-US" sz="9600" dirty="0">
                <a:solidFill>
                  <a:schemeClr val="tx1"/>
                </a:solidFill>
              </a:rPr>
              <a:t>绿帽子</a:t>
            </a:r>
          </a:p>
        </p:txBody>
      </p:sp>
      <p:sp>
        <p:nvSpPr>
          <p:cNvPr id="3" name="AutoShape 2" descr="data:image/jpeg;base64,/9j/4AAQSkZJRgABAQEASABIAAD/2wBDAAgGBgcGBQgHBwcJCQgKDBQNDAsLDBkSEw8UHRofHh0aHBwgJC4nICIsIxwcKDcpLDAxNDQ0Hyc5PTgyPC4zNDL/2wBDAQkJCQwLDBgNDRgyIRwhMjIyMjIyMjIyMjIyMjIyMjIyMjIyMjIyMjIyMjIyMjIyMjIyMjIyMjIyMjIyMjIyMjL/wAARCAG3AoADASIAAhEBAxEB/8QAHAABAAEFAQEAAAAAAAAAAAAAAAEEBQYHCAID/8QATxAAAgEEAAMEBAcLCQgCAgMAAAECAwQFEQYhMQcSQVETMmFxFCIjUoGRsQgVFjM1QmJjcnOhJTRDRHSCkrLBJjZTVGSDk9EkN0WiF1Xx/8QAGwEBAAIDAQEAAAAAAAAAAAAAAAECAwQFBgf/xAAvEQEAAgIBBAAFBAICAwEBAAAAAQIDEQQFEiExEyIyQVEGFDNSFSNCYRY0YkNx/9oADAMBAAIRAxEAPwDfgJAEAAAAAAAAAAAAAAAAAAAAAAAAAAAAAAAAAAAAAAAAAAAAAAAAAAAAAAAAAAAAAAAAAAAAAAAAAAAAAAAAAAAAAAAAAAAAAAAAAAAAABJBIAAAQAAAJGwIAAAAAAAAAAAAAAAAAAAAAAAAAAAAAAAAAAAAAACQIBJAE6GiBsCQQAAAAEkACQQAJBAAkEACRogAToEEgAQSAIAAkaIAAAAAAAAAAAAAAAAAAAAAAAJRBKAAACAAAAAAAAAAAAAAAAAAAAZAEgIAAPEeIAAAAAAAAAAAAAAAAAAAAQAJBAAnYPPIkCQedj3AegeNsxziTjrh/hWnvJ5CEKnhRhzmwMnBpG9+6FsY1nGww1avT8JVJFPH7odwmlc8PThDzVQI7o9N6gw/hPtL4f4wapWVfuXWudCpykZdthL0CNgCQeeQXvA9AgASCABIIAEgjY37AJAQAAAAAAAAAAAAAAAAAAAASiCUAAAEAAAPpAAa9oAADwAAAAAAAAAAAAB9IGgBA0SAAAAAAAAAAAAAAAAAA2iHzRAHrkRtFBkMxjsVRdW+vqFvBLrOaRgGa7cOFsZGULKpVyNbwjRjqIJbN2iJSUVuTSXm2c8ZPtv4nyTaxGOp2lPza78jGby741z8lK+yleNOXVKfdSKzeIYbZ8dPdnS2Q4qwOL7zvMtaUe71TqLZh+S7buD7DlSuqt2/1MTSdLg+nUl3ru6q1peL2XGjw1i6K/m+2vFvZScsNW/UsNWaX/3QdF7WLwdep7arLPV7bOM7vatMRbUk/wBFtlFTtLSgtQtoLy5H32l6sUl7Cvxfw1bdWj/jCivO0PtFq2lao6qoUu625QgtxRj2LwM8zL76ZO5q1pVW2++9uX0mU3dOVxY1aMJalUg1zLNhMtb07b4FXqxp1KLceb0mtlZvaYRPMy5cUzSPK7UMfZ20VGjbUor9nme6tvb1o92rRpzj5OJ8pZKyjHcrqlr2SLddcT46hHVNyrVPCKWkVibNCteRkst2axLxFallsVUlbVYSWnB6afsLzDi7tIhTpzWTquLiUVK0vs3cwr30fR2q+NGCfIyBNxXdi2kuSL/EmIb08y+CkVmdypaXaR2kW3Wcav7dMrY9sfHdL8djbaa/dHncn4/WT3n0eh8aVf8ALW+8K2l28Zyn/OcHT/uFztfug7XaV5g68V+hMxyUacvWpxf0HiVnbTWp29N++KJ+MyV6rE+4Z9b9vXC1VfK0L2i/2C82fa9wZdpJ5aNF+VU07UwuOq+tbQ+haKWrwviqn9DKL9jJjKzV6njn3Dou14z4ZvUlb5uynvyqou1G7triPeo3FKovOM0zlGpwZZN7pVqkGRHhrJWj3Y5evTfglUaLxkqz152G33da7DOVaGQ4+xklK2zNap3eilPZdqHav2g4yaV3So3MF50iYtEs1c+O3q0OlB3jRmO+6DUdQymFnDzlTZmeJ7YuDsrpO++C1Pm1k0W2zRMS2Cug2UVjlcfkqUalnfUK8WtpwmmVfiEvQAAAAAAAAAAAAAAAAAAEoglAAABAAAEkACSAAAAAAAAAAAAAAbAAAAAAAAAAAAAAAAI3zAkjaIbPhcXNG0oSrXFaFGlFblOctJAVHePFWtTo05VKs4whFbcpPSRqfiztxw+MlO1wlJ5G66KfSmjVWVzXF/GtZ1L+7rUbWX9FBuMEiJmIY75aUjdpbu4j7YeGcD36VK4d9cr8ygauy/bBxhxDN0sNbqwoPxityLNj+E7Gz1Op8rMvkKUKMVClCKj5JGK2XTm5uqVr4pG2LSwGVzFZ18xkK1apLm+/Nsutrw5j7SK3D0kvORdtuX52mumiFp+bZinJMuXk52bIinSp0lqnSjFexHpyaet79w8Wpb5fmrwIj3pbelFeZTzLVm1rS9esue2QktPSLbfZm0sV3HU9NV8IQ58/aUaWXy629Wlu/ra+0lnpx5mO63iFyusrZWSfpa8XL5sebLZLN317Pu4+z1F9JTRW2mBsbWSnODrVPOfPn7i5dEoqKSXRJch6X7sOP6Y3KxLEZK8e7u9dOPlHyPtR4ZxtHlNSrPxk2XjW+o0vBDcqzy7+o8LVHh7GqW/Qtr5uxW4exdSOlb9z9KLLsojuiLTCP3OX8sdlhLzH6njbufX1JM+1rnHSqq3ylJ0anhNLky+a0fC7tLe8oulc0Yzi/Hxj7mTvbJXkxfxlh9VJSipJpxfNNeI5Lr9RjzV1w9VXOVxYSfXXOBfKFajXhCrQqKaktpoTDHmwdnzV8w+ye1y5scg230Wn7PEn7SrXhBJBK0QSaI5pnoEoeSPDps9AbT3KarZWtfaq29OW/wBEtl1wtjLnmqbpPziy+dSGWi0wzU5GSn0yxSHDmSxdX0uIylWlNc1qbiZDje1XjXhyShk6f3wofrlzKnu79hDip7Ukmv0lsvGWW9i6nkr9XlsXhnto4czrp0b2UsfdPl3KvRmxqdWnWpKpSlGpCXNSi9pnLWS4YsL2DlCHoqvnFcvpR5xHE/FnANxH4PcyurFPnRqtyg0Za5Il1MHNxZvU6l1Zv2EfQYdwX2iYjjW31a1PQX8Fura1HqRl0X3uafIyN3b3skhBASAAAAAAAAAABKIJQAAAQAAAAAAAAAAAAAAAAAAAAAAIkCAAACCAAAADy298j0eX1ANteR5cml7CmyGQtMXY1b29rwoW9Jd6U5PSSNBcZ9rmQ4hr1MTwyqlvatuM7jpOoRM6Ra0VjctkcZ9q2G4VjO2pTV7kfChSe1E0flc5xTx5cekyFzOlab3GlDcYJE4rhinbSVxeP09aXNqT2kzIYpR+LpKKXLXgYrZPw5PJ6lr5ca1Y3h6yx6UvRqc/nS5l31qOl0Ca2PAwTaZcbJlvkndp2PXlzI6e/wAiegKsSOWta1+k/D6CW2+mmvPWmRvn02y1ZTNRtGre3XprqXJRjzUSYhlpitknVVdd3ttj6Kq3VbuR8F1cvciySu8hnG42kHbWnRzfWR9bTCVbmorvKVHVqvmqW+UfeX1QUYxjFKMV0SXJFvENjuxYPXmy34/CWti1KMPSVPGpPn9RcvEjn4IlLRG2rbJa87tJvmPEAhQ6kc/MkA0DYBCAAEjzOEKlOVOcVKElpxfijHpQnw7fd6G52VZ6a+azIj517end287estwmtP2e0s2cGXt+W3qUwqQqQUqclKLW1JHtdCxY2vUx168XdS1Fc6U34oviIRmxzjt/09BAkhgAAEBBJAAMkggQ+Y+gkA0g8zpwqwcKkFKL6prZ7IJhakzDF7/C3OKuY5bCV6lC5oy7yUHpo3Z2a9pNDi2zhY3jjQzFGOp0/CqvNGunvmtGNZbFXONvqWcw9WdG5oy777nJpmfHk+0u5wubv5Ly6x7zPcfEwHs47QKHG2KcK2qOUoJKvS8/04mfR6MzuvEgACQAAAAAAAAlEEoAAAIAAAAAAAAAAAAAAAAAAAAAAAAAAAAADxLfLT5ns8vnrwAh8lyZaOIuIsdwvh6uSyddU6MF8Vb+NOXhGK8WeuIc/juGsRWyeTrKlb0l9Mn4RS8WzmfM5nL9pefd5duVLG0ZP0NH82nH/WTImdKZMlcdZtaX14k4qzvaRlH69ti6b1ChFvS9/nIrsdjLXHUFCjDn4ya5sqbe1pWlKFGjBQpxWu6vH2n29XXLbNW99y85yubbLOo9CW4b1pewJJE+PxnpDkU20UaSA6vSW2PbvfmQhGx4gsV5kK2TuXjsc/ZVqrovNJlqwzYcU5J/6h6vcrXubh2GN+NPpUrLovcVeLw9HGwc+VS4a5zf+h97KwoY6kqFBc/z5vrJlT0fL6yfTJkzRrsx+IOXVE/QEvHxJKy1AkhEkJg0RokEpO6O6AA1yIJARKAAQqEP1d65+RPiR0230JTC1cQWMrzHxuqS+Wovaa66KjGXsb7H0q60p67s15NFbHlJt84vwMftn96c9Utulvc84b6Jlp9N2k/FxTT7wyFcuYRHTqekUaYNbHiCQ0NDmAkAADQ0ABAGgwHtIajJOMopxfVPxJIBE6YrXnf8GZ+hncPKUVGW2l014xfsZ0zwlxRZcXcP2+UspeutVafjTn4xZo2vRhc286FSKdOpFxlstHBfElz2c8YOjWlJ4y6ajVj9kzZx33GnoeByviV7be4dTePUk+VCvSubenXozU6VSKlGSe00fRa0ZXTSSQSAAAAAACUQSgAAAgAAAAAAAAAAAAAAAAAAAAAAAAAACGyTyBHXx0j517ilbW9SvWmoUqcXKc5dEl1Z9W9+Bo7tq44ntcKYup8rU53kof5CJnXlEzqNyw7jXim57R+KlStu9HD2stUo+fnNlfaWtOztlRpLUIlHhMbHF46CUflJ85lzNa99vM8/lTlv2x6gRPj16joEYXPgXIbG9Ebbb1y8SVjx6kb56S0/Ijk37C1ZjJTtlG0tvjXdXktfmIlkxY5yW1D45a8r3lwsXj3uUvxtSPgvLZcsdj6ONtlQopOT9efi2fPE42GLtWvWuZ86lT/Qr/DfiTPjwzZssRX4eP1CF06EjWkTortqAGhoJPEkAAACUgAAAAAQSAqjxHgH1BAgs/EVrKpj43dNfLW8k0/YXjxPMqarU6lOS3GcWmi0M2C/ZeJfK0uI3VpSrp778U37yoTLDw3UlCncWM/WpTbSL6ny2RKc9OzJOkkkN6egmRthSACUgACQABAQSGBAAIRMIaLZncVHKWUopJVoJuEv9C6Eb5lonXlkw5Zx2i0Mi7E+M516FThjIVPl6G3bOZuo5IzkK+CzNtnsdulOnUUuT8V1OneFOILfifhyzy1BrVaC78fmyXVG3Sdw9VgyxlpFoXtcyfA895Jb3yPS6FmcAAAAACUQSgAAAgAAAAAAAAAAAAAAAAAAAAAAAAAPoBHLRG0kQ3r6yGwMb454st+DuGrjJ1dTq67lCn8+oc28PWVfJ3lfNZGTqVa83Pcurbey+9p3EtXjPjaOJtJt2FjL0cfKUvGRVUKMLehTt6aShBaRhy28acvqPJ7K9lfcvptN83uJ6IjFa1+aTttafRdDXedQCSCA9nmGnrT6rqOnP6iHpR+N06thNYU19eU7K0ncVNbS1GPzn5FBhrGSc8ldrvV6vOKfgimXez2W5tuztny/SMi6JaXJdEWhu5P9NO2Pcnv6kjqCJaUiJIXQkgAAEgAJAAAAAAAAAABCPEdBzBAeJCetrfiHzD5b9ggWOsvgPFFOaeoXEeZfHyk14Fk4ji42tvdL1qc+qLxCoq1ChVXSUU/4E2bWb5qVu9rTXtRJC1vkSVaoiVzIRPQskAAAAAAAA5DkABBHTmSQ+Y2h8Ly0pXtpVoVVvvLl7yr7GuJquD4lr8M3smre5bdFSfKMz5v19mL8TW1ayurfNWTcatGak2vNGXFbUur0zkdtuyXWa9x7Mf4N4gpcT8L2OTp+tUglUX6SMgXQ2XoAAAAAAJRBKAAACAAAAAAAAAAAAAAAAAAAAAAAACH0JIYEPyMN7TOKFwvwZdXVNpXNZehoL9KRmL2c5dsmalxDxpa4ShPdCz6r9NkTPhW9orG5Y5wnj3Tt531VOVarvTZkutPmuf2Hzt6MLejCnGPxYrXQ9p7W+ZpWtuXk+TlnLebJ9xJCJIhrhAI/1JSktGevZ0LaNrS51671FLqkXbaSbb0lzbLBil99MrXyVRbpUn3aSZOm1x6xG8lvULtj7KGPsqdBLctbm/NlX9BHt2SRLBe03nukAIIUSSeSSRIIASkEACQQAJBAAkEACSAAABBCDoNfFa82PEnxAosxQVfD3EdblGPeXvR8cJW9Nh6G+sNxZcKkFUpzg/zk0WXhmTVvdW760qpLap83HmPwva8F7D10PMeqfkj14kQ1ICSCSUgACQAAAAAAAEAeA8QhHifG+to31lWoNdY8vefcJ89iPC2O80tuFb2G8QTx2ZvOHLubUavylFHQC6HJOVqVOH+KLHOUNxUaqm9HVOKv6eUxVre0WnCtTU017UblZ3D1nHyxkxxZWgjZOyzOAAASiCUAAAEAAAAAAAAAAAAAAAAAAAAAAAAEPoSQ+gFvzORpYnD3d/WlqnQpSm2/ccs8OqplczfZi43KVSpKe37Wbk7cc08fwZ8Bg9VL6ooGr+HbVWmFpaWpTXeZiyTqHP6jl7MWoXTbbYSaSRHPSZLaj35yaUUttvwNWXmoibSnYLFX4ssKVXuwpzrJdZLkvoPVHijG1H8eU6e/OO9ExSZbE8TNrel78SHzj1+NGXJa8ClhlLCotwvKT9j5P+J941KdVx7lSDXzu9yRPbLH8G8T5ha+IL2VCx+D0n8pcPuJeS8SvsbWNjY0bdLnGO5Pzb6lpoRWT4mq1d9+harUGujZftvbehM6hs8iJpSuOE9FonwI2+rTI73sZTe2ikbI37GSn3Zeq2SACjJQ5rk/HY8Oa+kTJtPgDzskRIAbHPRMpTsLnzIXTpsc34MhMQkEfG6dCN89bW/eDss9Ah7S6EbfkwjT0RzHPyC5bbW/YwBOvMhJJbfPfQkkB0Q8AQlKepJlhxXyWfyFHp3vjF86aZYd+j4waXL0sOft5Fo9NvjeYtVfokkJklWlASQiSUgACQAAAAAAAAjxDHiEIG9AbS5sIWziCyV/iaqfOVNd6JsnsNz/AN8uF6mLrS3WsZmE6jPaa2nyaKHsyyf4N9pkrSb7lC7bpsz4rfZ3el5fE0l034g8759T0Z3ZCSCQBJBIAAAQAAAAAAAAAAAAAAAAAAAAAAAAQyTzJpJvyA537b8k8lxxjsPDnC3gpP3yPhCCp04QjyUVpIs+au1me1TJ3W+9CnVcEy9P3mtlnzpwOrX3eKmnvumH8T5mpOcrGlLu00/jtdZMzF8m305GvbOnG+4rtqdT40al3FS34rvFK6iJt+FemYYvfcss4O7LbniTHyyF/WnZWz5UoqHOoV112JZWLlKzv6FSPgqjcTeHdjCMacElCK0klySB5bN13NGWez09dXjUmvlzld9l3Ftm+dl6aPnSkpFnueG+I7KLVTHXsI+OoPR1LtroyXJtab2vJmSn6hv/AM6qW4VJckqeSxs3D5e3nLm4tOLZ9lncrSa3cVfpNqccRhV7X8BRcIyXcp7i4my6uCxFZ/KYu0l76SOpn6rjw0pa1fqhg/ZUvM7hzPDivKR/rDfvSPp+F+T1+Ng/7p0TPg/hyb3LDWm/ZAw/FcK4Cv2g5uyq42lKjShTdOHhDaRGHq+DLEzFfTFbpuONeIaojxhkt9YP+6X/AAvELyU/QVopVfDu+JsvOcAcNUsDkK9KxVKpChKUJfNZo/hqWs9bw3y7zWzb4vLxcuk2pHppc3gY60nUeWerUeXdmY5k+K3a3EqNtTUlB6bn5lFneIbr4bUt7So6cI/Fk11kW/BWqvOIbCnd0ak6NWvGNRSi+ab5meNVrNrNbh9Oi2puq5cZ3z5qnSR5/DHIN+pR/wAJvN9mfCKfLHM+q7OeE4//AItP3s5M9c4seNS63+Lx/hoZ8W5Fx1uC+gumI4pqXN3G3uox1JcpR8zdMeAOFU9LD0jn7JYXIwzV4razrKnTrzUNQaSW3rRucTnYeTuasWbpuOI1pU5biW6ldOnbTdKnHku71ZbnlsrN/jrmTfls+3D1B/hdjqNxTTfwiMZwkt75nT33ssKcvk8bZ+9UYlOd1CnD1uN7ZMHAxzGtOWnWzFaUYpXLk+i0+ZEq+XspxnV9PSe+Up70dUwtbWEk42NtHXiqaLZm+FsPxDCEL6gvRwfeUab7qbNCnXsU2+auoZ56fTXiHOz4vv1TUG4yaWu8fF8VZV9LmS9iOgKXZzwrbpaxrn75FbS4P4bor5PDW/L50dmSeu8ePUSpHTMcfZzc8zlJz9I69b3psyDhzPVrqv8ABbqffbXxJeJunibFY6hwflvg+PtqTVrNpxppNHPfDTbzVBecn9hv8Pl15dJvEaafO4eOmOfDYK5Sb6+xkojxJRmeVSQSCUvPkWPIfJcUWU+iktf6F9a5Fhzr7mUxtVeEtfxJhs8T69L4upPiGvjMENW3t6QABAAAkAAAAAAABDHiSNBDyNbJ0gQhC5dDFeJu/YZaxytLk4TTbXsZlZaeJLT4Xg6vjKn8dF6TqW7wcnZlh0hg7+GVwtlfQ5qtSjIuJrPsQzayfA0bWT3VspumbMNyPT1KV1JIXUkASQSAAAEAAAAAAAAAAAAAAAAAAAAAAAAhso8pdKzxd3ct6VKlKX1IrGYv2hXisuAM3W3p/BpRQHOPCm7q+yN/PnKdWT373syjXrewx3gul3MNKo/z5syNctrwaTNPJPzPLc+3dns+dxLu21SflFswPhuvKhxXZXEbeVy6db0noo9ZGb5GahjrmTevk3r6jH+zCk6vaBjv0XKRW8xXFaZ/DpdHr7lv/DZj782crn4JVtWp93uVEXISblLm/AjfM+eZ7Vm8zWNPW09J2QpRb0pRbXhsMxrKcF2WUyNW9+H31tVnzkqE9R2W49MdrayW0WmY9MN4jj6bt0w0OvdowNr+PUwmx7ObSw4kts0speV61HelX1IzZeDN/qmfFkjHXHO9Qx46zG9pMLwX/wBn8R+ap0jNDCL3D8UY7i/I5jDUrKvSvYxTjWlppJIp0/tmt6TOpmDL9pZPnY97h3JJf8vM5k4f0uILffL5Rm7splOOfvVeU6uCs/RypSU5U57aRo/BPWboPm599po9H0TDOLHaJmJc/nTurzeLu8QNv1fhK+nmdS2lKg7G2nC3pR3Tj0guXI5cy/xeIKm30rp6Oosa+9ibR+dGD/gjB161ox01K3BiJiFV0QA09dDyDpn2k721FqOn15IjwJXVF8d7VnxKJiJc8XVH0fbS6XdSSvk0kjoabj6RvT5eHsNH5W27vbxCPnXhM3e+86jUerXJnc63bdcU/wDTBhjUynmvVaaISS6rketpc163RkPUU+st+J5+Gwcn0fLzHN+1efkG1FqbXxejJe+ng+gmdCz8TrfCWYWv6pUObeG/y7b7839h0vxGt8L5Zf8ASVP8pzPw9+X6H7bPX/p6d8ezldSj5JbD8SURrmSjsvESAkEpQWDiRd34FU8qnUv/AIFi4o/mds/KsIbHF/kX388eBG9pPzSJRDBf6pT4AAlAAAAAAAAAAAAAAAAhCH0PNSmq1GdKS+LOLTPbCce8ueiYXpOrRL7dheQeO4qyeGnyjWj34nQvgcsYC8eA7VMfddI1qncf946mi+8k/NbNyk7h63DfvxxZKJIRJZlCSCQAAAgAAAAAAAAAAAAAAAAAAAAAAAEP1TXfbVdfBuzm8j41ZRgbFfqmpe36t3OCben41LkE+mtuHaPo+HrdNab+MXXe0/YUWLXcxFrHyporfPkaVvbyHInuy2lQZuTWFun+gyh7IYd7jultPUaM2VmbUp4W6UF+Z0LP2b8Q47hriSV5lZVY0XRlBOnDvabKZ62tx7VrG5mHb6TqKukOjY6I+Fje0MhZU762lKdCtFTpya1tM++ntc/efO8lZpaa29vVVkXPmugTXVPeuvIPn05IP4ySk2/YuRjSeCa9X29SSPBbWh4iQ8B9IBIpcj+S7zn/AEMvsOW8S+7n4efpmdS5D8mXf7mX2HLWM/L0P3zPW/pz+O7m8/6XvOLucQVv20zp3CS7+Bx8vO3pv/8AU5j4kWuIK/vR0xw298M4p/8ASwLfqCP9VJR09c0aZ484sz+J7QYWFrkatOzdSm/RRZuU0R2p2td9ocKtKjUmkqUtwgczolaWy2i8RPhuZ/GtN60Z+koU5v8AOim/qPfkU1jv732+979HHr7iqXrI5GbUZZhlj01LkLZT7e6D/VxmbWelJv2a2at4jyWPwPbJQyWUqOlbq09ZRL3Pta4PjOSVzcNeykzu9Q4ubk48U44mY0wUvWsztm+1yi1vfiYNxDx7Xw/G1jgKNnCVKpKCqzlLm++fOXbDwpDo7qX/AGjWeW4ht+Ie0+1yls6noJXFGMPSR09JpEdO6TeJtPIp40nJmjUdsui+cZrfRrxJXV66Hjq0/Bp7Z71ub100cDNXVmeFvz63w3lV/wBJU/ynMmBeuIaH7xo6czi3w7kl/wBLUX/6s5gwnLiCj+9Z6v8ATv8ADdzeo+aS2NsldBzJ5nbj08RYRHMldAShBZOKPydRflWReyy8UfkmD8qqJhn438kLxT/Fw/ZX2Ho8U3ulT/ZX2Hsqw3+qUgAlAAAAAAAAAAABBJAQbA0AgI9Zkkc1Hl1ITDFuLnK1vMdfx9alUT37ns6nw92r/DWV1F7VWjGW/oOZOLaCr4NzS505bN6dlWR++PZ3ipt7lTh6Jm1hnw9P06/dhhmqPR5XU9GVvBJBKAAACAAAAAAAAAAAAAAAAAAAAAAMEMCGab+6EnrAYmn53RuVmjfuhZ7tsJS/WifSt/THLSKjY0I+UF9hUeZ86S1Qpryij6eL8jQn28hl+uVr4gryo4O4aSffSj7tsx7g/hGvxhf3FrRuqdt6Gn6RynFtMvnFHLBVF+lEunYgt5jJP9QinKzTh41r19w7/SKRanlt3BWEsTg7LHSkpytqMabmuSlor1rp4+JCeny582Tv2LmfPsl5yXm9vcvTxGo0jT5Lw2a5z+P44xbyWZoZ2lGxouVSFByctQ8FrumyFyLHxm9cEZb9xyX0o3umZ+zNFZiJiVbxuGGcBcU8XZfOq2zVq/gcqMqnfdLue42cUeJj3cHj01/Vqf8AlRWFOoZqZcszSsV0UiYjzKTy3rb58lskeGn5aNCut+WRrO/7X8EqV5ZytbtT1Kkmabw77+aoz+dV2joLI8AcLztbuu8ZD06hKfebOf8AFru56EY8kqzS+s910i3Gtjt8CJhyed3dvl9uJuWfrnSXC773CmJfnbQObeKH/L1ffXkdH8Jv/ZHEf2aJrdf/APXqnp69ENJvelv3AlJ69h5ClrRPyupOkc9kvk0CJdUV9z5S0P21Q/2vtv0qCMGxuFyOXrqjjrOrcVF1UI70bP7TsTUzPaLhbGk9Srw7ptTEYaxwFlC0sKEKUYpKUkuc35tns/8AI14fEx+NzMNH4c3vLnK47PuKLWh6arhrnuJbfdRbMXTnb5+xjOEoTjcw3GS018ZHV6lPe+837DAu0HhS1vKFDN21vGnfW9enOpOC9eBj4vXYzT8PJGk2wa8wzuPOMPcSvneHQ8U5KVCjJ/NT/gfXm5vya2tHk80/PLaj0ocyt4LIrzt5/wCU5ew/LiGl++/1Z1FlVvDX6/UTX8DlvF8uIaf9of2nqv07/Fdz+ofRLZPiSR4knbh4iwPEAlAWTiv8i/8AdiXssvE63hJvyqRZLPx/5arnbvdtS/YX2H1PjaPvWdB/q4/YfZFfux3+qXoAEqAAAAAAAAAAAAAICACEBHRkkdSRR5SmquLuqet7pvRnfYFeOtwpeWje3QuTDqkFOlUi/GLX8C6dgVy6WYzdh7FMzYZd7pNvE1b6XU9EIk2HYCSCQAAAgAAAAAAAAAAAAAAAAAAAAADAA8s0V90F/OcHH9M3szQ/3QP88wZE+lLepWiPqQXsPT6vXQ8R9WHuPenzXmaUvIZfrWPiqX8hyX6aLz2IJffLKP8AVwLXxLQlXwk1CLbjJSaXkWfgvjWtwbdXVSlZwulcRjF95uPdMXKw2zca1K+5ei6PasV8ulEuUmnz2+RK8Gk357PhY3Du8fQuXDuSr041O75bW9FQ99yTb3yPn16zS01l6bezo/aWHjf/AHJy2n/RL/Mi+uXM1pxf2kYO7wt/iLd1XdVPkvjQ0k1JG70zBkyZotSNxCmS0RHlsLF/key3/wAvT/yoqimxvLF2a/UQ/wAqKk1eR/JK0ejZPiQT4mCVlNf/AJNvP3MvsOWcdz4gp7/47Opr/wDJt3+5l9hyxjd/f+l+/wD9T136c8Y7Ob1D6X24oWs9XOj+Ev8AdDEf2eJzjxS956v7kdH8Ir/ZDEf2aBm6/wD+vCnT/ULyaZ7XMzksdxJbUrO+r0acqabjCbNzo0z2t4LLZTie1qY/HXFxTjTXOlA43Q4p+4nvbufevDa+FnKrgrCpNuU5W8HJvxeiuKHC0qlHBWFKrBwqQt4RlF9U0uaK99Dl8j+W2vyzV9NZcZ5GjiO1Ph29rtRo+icZS8jZm04qSalGS2mujRpHtv8Ay7ivZQZa+GO1XK4G0hZ3NNXtpDlFT5Tij02Tp1+VxMdsfuIasZYpeYl0EmY5x3lqWK4am5TiqlepClCO+cjArvtwi6DVnipKt+tma7yfEeT4lzltd5Gq3FV4qNOPqx5+CNfh9CyxbvzeoXvyKTGquoKH8zoeL7i5fQfTa318Oh87ZJ21HXJdxa+o9ppqLS59Dz+aNXlsV9KfJreJvl+pl9hyzjX3c/H+0HU+RW8bd+2jL7Dlew/L0P7Q/tPUfp3+K7m9Qj/XLZXiSRpbCO5Hp4iySGSCVUFo4jW8JV9kol3LVxF+RK/vj9pMe2bB/LVV2D3j7Z/q4/YVSKXHPeNtn+rj9hVET7Uy/XIiQAqAAAAAAAAAAAQSAIBIIQgEkA0L1h2QVVZ9qV5bN6ValJBdUW/gqr8D7ZLb9btGXF7dbpM/PMOnESeY9T0bTvgAAkAAQAAAAAAAAAAAAAAAAAAAAAAACDRH3QX85wkv0zezNG/dBw5YV/rSJ9KX9LFH1Ie5H0e1JvyPlT50aT/RX2H06940peQy/W+daPet60V4wf2GtrT4K8pR+HuatfSr03o1uXd3z0jZj5M1xnHQqZmurSKcHLupLo5ez6TJSNxMOv0q07mHQuI4/wCE8iqdC0yMbfuRUYwrr0b0lpIyWlVp1qanRrQqwfzZKW/qOdLnsy4mtrOndKydaE4KfdpvnEsk/v3gK6jL4bZVF05yiefzdG42a0ziv5emjNaPcOqnvfOOjk3Lflu98/TzMgsu0ziuySVPJzqpdFXipmL1Ks7q6rXFZpzqyc5aWltm90nptuH3RaYnbHmy98Q272WcYZvN8QvGX96q1vG2bhBwS04m3U970cnYrKXWFyVC9sqsqdejLvJp/Wn7Dd1p2x8NXFtCV5SuqFxr46UDQ6z0vJkvGTDVfDl8amWw989b5htRTb6JbMPodp/CVyo//PdL2TiV9PjfhibUVmaD7/g5HAjp3Ii3zUlsxkr+WIX3bHinSvbR4+5UmpU4NSRqPDp187QlFdamy8ceYXH4vLO4xWRoXtlctzj6OacqTfg0e+Dba3lTrXMluvGXdjvwPb8XjYsGLeONbcfm5bdsrTxSv5duDpHhL/c/Ef2WBzZxPt5uv58vsOieFcjY0+EsTCV9bRkraG4uqk0aHXazbj11DN0/6Y2yEFL98bB/161/8sSfvhY/89a/+WJ4+MOWJ9S6k2hVBlJ98rBdb+1/80Q8pj/G/tf/ADR/9k/AyfiTuhp7tv8Ayziv3DMTwuAs8livTVXONXvtd5MyXtpure5zeLdvXpVkqDTdOal4lv4U/IaSX9JI97wN14tIl5/qOS1dzWXwp8IWSbbuJuMeb8PrMUl6D77xlRbjRjcLuLr8XvGTcW5CrQp0rSD7qqLvT11a8vcV/Zxwtjsnd/fbN3ttQs6Mk6dGrVjF1pI2smSKY5tKnAjJaO68t9W8lOzoOLfqRf8AA+r6pvkn4FrlxDg4a3l7GKjyXy8eR4lxVgKcW5Zqx/8ANFnz7Jxs17zMUl6KLREe1xvVvH3K8HSl9hyra/F4givK4f8AmOkLri7hz4JcL78WjcoNJKoubObrOSnnYyj0dxtP6T0vQsOTHS/fGmhz5icc6bK1zJIZJ14eHt7SCNkkqofQtWfW8Lcf3ftLq+hbM4t4S69y+0mvtmwfyVffFfkq0fnSRWFDinvE2n7tFcRPtTN/JZKAQIUAASkAAAAAAAAAAAAACACEJ8SzYup8H7WsLNcu/Vii8eJYKj9D2jYCquXy8DJi9ul0uf8Ac6qj1PR5i9no23owAlAAABAAAAAAAAAAAAAAAAAAAAAAAAPL8TSv3QtP+TMRV8q5us1B90DBPhXHVPGF2RPpW/phVvLvWlGX6C+w+29pPy6lNj33sbbS86aKjXLumjPt4/L4ySpcpcu0xtxVT01TfdftLB2cYOGe4woQrSSp279NNPxLxn0p4K56JqK+0djX++NZJL+bSKcm00497V96d7o9YmG+97kjD7bLW+a7Q8ljqioVbaxtlTcaiTTm3tmWzU5QmqUlGbTUW+iZq/h7gGOP40yVDL1qd5O5pKumpNPnJnlendk1yWvbUvSZPExEMvyHAPDGRbdbEUYyfjR3Bsxy97GeH6+3a3F1bS8m++jIVwld2e3jM5d2sfCnN9+KJVLi205entL6P6S7rYjk56fRlT8Os+4a/uew6vzdpmKT8lODRhXFnBN7wjK2V5Vo1Y199x03s6Yh3lSi5xSm4rvJPozUvbl+KxMvbM3+l9V5GfkRiyTuGLLirFZmGm3Cn17iZdbHhPNZOyje2OIqV7aTaVWC2m0fThjBfhLn7fFqv6B1t6qOO9aWzonhLh+fC+ApYqVZVZU5yk6iWk9vZ2eo9QrxK+PMtfFj75c4V+Gs1Z051a+LuKUILcpOHJIpLeld15ONnGtNx5yVJN69+jqnM29zf4O/s7Z01Vr0J04Ofm1rma87OuFcpwfxVdUL90X8Itk4+jn3jU4/Wa5MNsloiJhe/H8xDTlTH5GU3KrbXEpeLkm2efg9/Bpdy5il5KXI626v1U/oPl8It969Nb7/AGompH6g7v8A89rxxoj1Lk5U71J8rrf94ON6urudL9o60hKnUT7kqM/2dPR87ruxsbp9yHKhN+qvmsR16k3is4ycE69uSHUq/wDHq/42fSFK6nHcY15Rfiu8z53P424S6d96/idQcGpR4Kw/JfzaB1+dy68XFGTt3tgx0m8625lVjdSe/g9eT9sJM+0LXKRj3aVC7UfKKaOseXkvqG/YvqOJP6ir/RnnhRPuXJzxOWrS3KyuZvzcWz3Hh/LvpjLl/wDbOrtv2fUT6Sa6P+A/8j/+Exw4j1LlSPDGcn0xdz/gPquEM/JcsTcf4Dqf0tT538B6Wp89kT+oZ+1E/tZ/LluHBPEdSWo4eu3+yUE7e5wmWVK8oSpV6Mk5U5dUdZqpLfrdTmztL2uPb9ebOj0zql+Zaa2rENfk4YrTyyahWVxQp1ktKcUz6lLj/wAm2qXhBFUjoPE5Y1eYT4EEgMe0bLfm+eGuvd/qV7KHLreHuv2SY9suCf8AZVGHe8Pafsf6lwLdhH/I1t+z/qXIifZm/ksAAhQABKQABWQAAgAASAAIAAEIAYCRmPX/AC43wT/6mH+YyEx7I8+NsEv+oh/mL4/qb/Tf5odV0/Ui/YezxS/Fx9x7Nt6YJIJAAACAAAAAAAAAAAAAAAbAADYAAja8wJBGyjvsrYY2k6l7eUaEF1c5pAVW9bNWdvcHPgSnL5lzE+mf7cOGsXunj/SZGv5U1qJqji7tMznHVNYlWlK2takk1TS3JkTMaVtaIjyrMRL0mFtHv8xFf0TXtKHE21S2xlGjV5TgtNFcn1T8+ppT7eS5OviTpQZtpYO738ws/ZdZVr7ja2dC5lQVLc5uL03FeBd8408Ld7+YfDsZ/wB9P+zIx8m01495j8O50b037+d5JdTVGJqUeMe1DMqpd3FOlbQVOjOhPuvUTa9SKm5Ql6slpmALhyPDPHHpOHKMO/c0W6lGrJ933pnlOnZaVjJE/XMPR5YmdL4sFnbNp2GedaEekLqGw8lxVZ87rD29zD51vPbPpU4kubB/yth69tDvqHpqclOHMv8AFpxTT5Poa+TJesf7KxK8akhJzpwk4uDlFNxfVew1P24QfwLEz0/XmbY8db5+RhnapCD4Du5TpRnOFSGm1ziX6Rfs5dZ0rkjdJaj7MHrtExnvn/lZ0e18d8zm/syeu0DFvxcpHQtzfxoZe1snBuVz3mpeC0jo9fibZqxH4YuNPiVZpFkqL/bil/Y2XKrfUqWTo2DUnWq0pVE9ctIs95d0LTjqn8IrwpKVppOb1tnGwY7Rvx9mxMxK/XC1aXDT18lPn9DNa4XgjhrJYujdXOTqwuaibqRVeK0zP6+Vx/wS5fw2g/kprlNeTMG4d4C4cyeHtr+6urhV66cpxhcJJM3+B8mO0zMwpf2vPBuMssNlMvZY+6dxbr0UlNyUtNrmjJ756xt4/wDp5/5WYvwhjMfg81mrGxrN0I+iadWopNtoyXIVKaxV6/S0/wCb1Pz181mDk1m3KrMbn0R9Lkyu91q7Xzn9p1DwnOnT4QxMJVIRkraG05HLktOdRvo5Mqo3N6oJQub7upaSU3pI9fzuHHKxVpNtNLFk7LTOnWPpqC/p6X+NEO6tl1uaP+NHJzuMhL+sX30zZ9bW0y2Quqdtb/DalWpLuxj33zZxv/HsURucjYjkTP2dUu/s09fC7fb6L0i2VHga94G7OKeDhTyGXqzub3rGDbcYM2Fv2nB5uHFiv24rbbNJtMbmAkc/qKHLZS3w2OqXtypzjBfFp003KcvBJI1cdJvaK19ytM6jb6X+Qs8TZTvb64hQtqa3Kcn/AAXmzmfi3MUuI+KLvIW9Nxp1Zapp9Wi7cXZjijjG+VWvj7ilaU38jbQg+7FGKqncY69grijKlVhJS7k1pnuOlcCnFiZm27S5fLyzNWxbCM4Y63jUWpqC7yKo+NrXVxa0qyXrxTPsbzxWWZm87SQwAxoKPKLeJuv3bKzxKW/W8VeL9VL7BHtkw/yQp+H+eFt/p+0uhauHXvCUX7/tLoLL5/5bJABEMQACUgIAVSCABIACQAgITsEAI0MBgBox+4Xpu0DA01/x4faZB4ljx6dx2r4aCW9Vol8X1On0yN5nU8OUUj0eV1PRtvRhJBIAAAQAAAAAAAAAABGxtPxI2tASCN+RT3V/aWNJ1bu4pUaaXNzkkBUMJafI1xxB2z8L4dunQqzv63lQNcZXtn4qzinRw9lCyoy6TScpkTMQrNq1jcy6DvclZ42m6l7eUqEEt/KTSNeZ7tu4ZxUKkLKdXI3C5KFJaiaWqYfOZqp6bMZKtUlLm1Um2y62fDWPs9Puekl5yKTkiGll6hip4jyr8t2w8YZ9uliLeOOo+dPnIxmWBzOZuPhGYyFao5c25zcmZXSp06MO7SpxgvJI99fExTl252Xql7eKxpabLhrH2ji1DvyXjIo7CjTr8S3dWUUlRXdgkta8DIt+Jj1WSxfE0qtRP4Pcx13vCLIm24YsWW+XuiZ86X/XlzJWuW+pHejrvJ6j5krn1Rj059o17W/OP+Q7v9gt3ZVZK+4uVN1qtHVKTU6b00XXLUZVsRdQgm5OD5GJ8IcTVeEc4r+FBXC7rhKnJkZqTfDatfcvQ9JtHa6E7uex3fb9Dk6EeaafcqpGM5bi22sONMVVuqVa3hWg6U/Sx04H3w3azw5lZQp13OwryfSquX1lZl6WNznFuAk/QXlBOctxkpLeuR5fFgtiyz8ej0XduPErjxFd21zwzdTtrihVi3GW4yT8UXi1blZ27b6wX2GP8R8P4t4u9uqduqFWku8nS+Knr2F8x8u9i7R+dOP2HOzxXsjt/LLTbG54ShmOKcqq9zXpOkqbh6OWtbRYe0Hh64sODLmoszXr0FKHyNRcmZDVvryw4tyHwfHVL2nUpU3UVJ/GiYt2m8XRfDDxM8XdW1WvJOMq6SSSZ0+HXJOenb6Uy+Ky192bPXH+K/bZvnKcuLcN7Y1TQfZ61Hj3FN9PSG/Mv8XivCvzVVG31j+aP/4x4PpRfb/DnH6ev/iTLNxDZ0L7tOxdtc01VpToPvRfuZeb/lxvjv7HIt2U5dquJ/cP/Kzm4J1MT/8ALLK7y4VwO3/J0Fz+dIpJ8OcKU5OlKnbUprrB12mvo2ZE+sveYfluHOE77KV619kvR3LfykPTqOma/Gva9pi1pTaPHpcvwM4bqpTVlGSa9aNWRZOLeFMLY8IZC6trV0qsKfxZelkZZirOzsMXRoWNV1beKfcm5d7a95auOtR4Eyu1t9wvx82T9zWvdMxtFojtcvxb7u/M6m4cx1kuGsZu0t23bU226a2/io5Zp6cFyOr8A/8AZ3G8v6tT/wAqO/1680xV1LW40RMyq1Y2a6Wdt/4ke421tHTha0YvzjTSaPoDyX7jJP3b0VhLbfU872+RPN+4nl0RrzKyNk714kNN9CFLn0+gRse+9Lfgl7jnjtc2uPKza1ujA6F235nP3bDHXHE/3ED0f6fvac89zS5cf61biHvD2r/QK5Fvwv5GtP2C4I9PPt4XkRrJKSCQVYkeJTXy/k25/dS+wqT4Xq3jrlfqpfYWj2vi+uFDw5zwlL2Sl9pdUWjht7wsfZOReCLL8j+WQABhAAA0NAANAAAAAA0AAABCEAEa+Km+j6EgtbKHgCh98u1+lLW1Q3Iq60lSoVKj5KMWyt7BrOd7xXl8tJbUKXc2/ORlxR5dnpNPM2dBokhEmy7gASAIAAAEN6AkEb9hHe5gegR3vYfGvd0LSm6lzWp0YL86ckkB996POzAs/wBr/CmC3T+GfDK6/o7fma2y3bjxDlnKhgsfC0i+lSfxpETKtrRXzMt/3N3b2lNzubilRgubc5JGB57ti4Wwnep07mV9Xj+ZRNGXVnxHxFX9NmcnXqKXNxc3pFdZcLWFrqU4+kkvndClskQ08vPxU8RO19yvbbxNl6kqeEsI2lLza70jFrjGcQ56q62ZyVZqfNqU2zJaVKnSh3aVOMF7Fo9pPqYpyzPpzsvU72+iNLLY8M4+005Q9K/0y706VOl8SlTjGK8lo99ZJ+JL35pewx90y5182S8/NJpc9sjfIl9PJDpHRDEAAgQymvbOlfW7pVFryl4oqtcxrmTEpraazuGOUb25wdRW2Qpyq22/iTXgXyhXo3VNVaNVVIPyfQ+tWjTr0nTqwU4Pqmix1cHVtJurjLh05eNNstDc7seePPiV96Pl08i1XvD9hfS78qfo6j/OhyKeOburOoqeRtJRXz4LqXG1yVlda9DXj7pcmR5j0iK5sM7qxa94Su6TbtZRrR8ujLZRq5XDXMa9vUuLWrTfKSbWjZHNc109h5nCFSPdnCMl7Vsyd0WjVo22sfU8lPF4Y++1DiGvQp2t64V7ZSTqR9V1F5Noz7D9sWCqUaVG6s6tklpJLmkjXvEuLtYWcK1KioPvpS7vLaKatweqtGFW1uPWimoVP/ZpZ+BxssatXTq4epV7ItLdGG4jxGS4rv7i0yNGVOdvSjHctbaHaRb22Q4FvKs6cK7panTmvBmhK3D2UtX3o0ptL86nzPP31zlK0nYSvrxW01qVGUm0/oMEdIiuauSl/TbjnUvVXcBzUeN8VKT5emSOgM62uKME/bUOasXf1cNlba/pU1KpQmpqM+jNhVu2GV7k8fdXWLjCNrJuXo5ttpjqXCy5rxakb8MuHLWI9tpZR93jTG/2VooMv/8AamI/cP7GYtV7VOHr/iWzvpwuaFKlScG5RTPveca4G/7QMZkaV7FWtKk1OczlY+FmpPzVn0z/ABKzry2e/Wl7zDMrhuB7/K3FbIXqheOXysXc93TL9S4lwVw+9Sy9pJPp8okW+94d4TzV1O6rwta1apzlONXTkaPDx2w3mb7hltMTHhfMZbWlnjaFCyk5W0I6pycu9te8s3Hr1wJlv2C9WNpa2FlStbRKNGmu7BKW9IsfH6a4ByjfLcEU41LTzKz/ANov9MuYobUImybTtlzFpZ0LanYUO5SpqCMN4as7a9vlRuafpIdxvW/Eyv8ABnFLbdB6/beke3z4cObVctduHk5tcFu2fau//m7Of/11Azfs843veM536u7anR+DqDTgaIyULaV/OFjTcaMX3UttuT8ze/ZhwpW4dwlS8ulJXV8ot0/KCOR1Li8XDx5mtYiZdLjZb5JiWdbJ35Eal8yX1EqMvmv6jxsUtLoba87SON8pwpdWVPHulqvBuXfgpGAT7YuKG9J23/hReu3Fd3JYr90zGOGsbZ3OK9LXoQqT77W5Ht+Bw8H7atr0iZcfmcucO5VD7W+LJ+rdUY+6ijHcvl8nxPk1d381VuZRVPcYd3kuhmSw+NT/AJnT+oqKVlaUdOlbU4NeKib9KYsfmlYiXIydX7o0+eMo1LbGUKNRfGhHRWIeIEztxb275m0pAZAVD5Xa3Y3C/Vy+w+p8663bVl5wl9hMLY/qhauGX/JOvKrIvJZOF+eLmvKq/sL2JZeT/JKQQTsMAANgANgANEbG2QhIIHMCQQAJBGyObCU7I8ddV4Dr0LVls7bYynLU1KtrlFeBaImWXHite2qwpeK8nGzxsreMvlqvLS8jc3Y1w5UwPBcKteGri9l6aRrXs47P73i/KQz2apyhjaUu9ThNfjTo2nTjTpxpwSjCK0kuiRtUrqHpeLgjDj09okhdSS7aCUQSgIBA2AbPMuZLbMd4q4zw3CFj8Iylyozkvk6Mec6jAv8AJtRemkl4sxLiPtH4a4ZhP4ZkKdWv/wACi+9JmlOIu0nirjmtUtcapWON8qfVr2yLNYcI0U/TX1R1aj5vbKzeIaublYsX1T5Zlme3PMZOUqHDuK9DDwq1ecjDrujxXxNPv5jKVXBvfcctL6kZBQtre3ioW9GMIryWj7pa9xhtln7OZl6pafGOFhsuE8daalNOrUXVy6F6hQpUYao0YR8klo+vIGKbzLm5M+TJPzSh7ST0Ft82CSrCb8ECV0BKQAgCQAAGwCAIZJHgEIBIA8ySnHuzipRfVSWy13PD2PuG5RhOjPzpy0i7aCSLRbTLTPenqWP/AHoy1k+9ZX3pYL82YeXy1ryu7BTS/OimjIENkxZl/c9311iWL5bPWl3jKtB06kKu00pIumMyVnVsbeCuqXpFBJxctPZW1rS3rrVahTmn5xLfV4bxVXeqUqb84SJmYlk+LgtTsncLrGSktwmn7mJUoSe504yfm4osL4Z9G92+QqU/JNBY/N2/4m/hNLwb/wDaIjwiMVP+N1wu8RY3fKpRUX5x5Fsq8I2VR/J1Zx9j5nv4XxBQa9JbU6yXjFJ7+o9ff2+pfj8ZUWuvdTLRazNWM1fpttbavBkt/IXC15SRSVeDr5Rbi6c/dIvq4ntV+Ntq0D60+JMZPrUqQ/aiO+zJHI5Nfttik+G8nRTaoT0vms+KscvSbcad1HXk2Z1DM4yp0vYL3vR9qd7aVfxd1Rf99ETb8wvHPz1+qrAo32ft2u7Xvqflqckeq+Zz91aytri+vatvL1qc5tpmwNwkt9+nJe9Mejp/8Om/oQ3SJ32rf5S8e6sV4Sx1alXldTg4w7ultGWyi5wlHptNbJSajpLS8khp+0rNu6duZnz2yZO+WtavwjE5JvShXoz2u9Ha35l+faXxZ45OX1GT1rahca9NQhNrxceZ81YWi5fBaX+EXjFf667dTH1XsrEaY0+0nix9cnP6jy+0Tit9MlVMmWPs1/VqX+E9KytE+VtS/wAJj+Dg+1IXnrMsByWXy2frQnkbipcTjyhvwMzwVjUsMVSpVV3ajbk4+WyvhRowacaNOPtUUfR83vfMybjXbWNQ5/L58569ukeJKI5E+JDnJ8QQSNJAQAJPFT8VP9l/YeiJc4TX6LJ0tT6oWThb8nVV+tf2F9LFwt+T6371/YXwhm5X8kpBADAkEAhCRsh68HzI34c9+wjaNvQPPPprmTqXzQtqZTsbIeo+tKMfeynq31pQ36W5pxS/SJiJXjFefUKnZGyzXPFGLtk9VXUf6KLa+K7y7l6PH46rUk+j7rZeKTLYx8HNf7Mrb0ubSXtLffZqxsU3UrqU1+bHmz44/gfj7ijuydtK0oS/PrPuGd4HsDsKLjWzt9Uu5+NOHKJkri/LfxdL+95avWXy3Ed2rDBWNWpKfJd2O2bH4J7FdVaWS4nm6lTqrQ27iMBi8DbRt8bZUbeCWviR0372XMzRWIdTFgpjjVYfOhQpW9CFGjCMKcElGMVpJH0JBZmCQABJAAggeBD3p6AsXF3E1rwpw9c5S5a+JH5OnvnUn4I5oSynHGZq5zNVnJN/Fh5LwjFG0PugXL8HMXH8x3RhmNjTp4y3hSS7ncWmY8ltQ0OoZ7YqfK+9KhSo01QopUor82K6+8+mk3z3y5ciY6b6shb15ew1Zn8vNWtNp3KU34LS8yfDRBJCoAAlBKIJXQCQAEgAJAAAAAAIJAEAnRGiAA0ToaEAnQBpA0ToaJRp5cRo9aI0gaRzHjr7CdEhbcvnKEZb2k/Y0fCeOs6u+/bU374oq9DRMTK0ZLx6lbJ4HFz62kV+y2j4y4YxkukKkfdMvJGh3SvHIyfmVilwtZL1a9xH6UefwbnFv0WRqxXt/wD9L/oaJ7pX/dZGPPBZKHqZSf8AE9LG52HqZGMl7Wy/6GhuU/urfeIWD4LxHDpd0n9JH+0sP+FP6UZBrY1ohP7n81hj6uOI49bWEvqJ+H5+PXHxf0GQDbJ7kfHr/WGP/fbMrrjF9TDzWVXXFP8AiZBtkcx3Hxqf1hYfv7fx64qp/H/0QuILzxxdT6Nl/wCfmOfmRuPwn4uL+rHnxLXXrYusvc3/AOifwnmnzx1cyDY2Ts+Lh/ox/wDCdeNjXJ/Cen42NwX/AH7CPoG4Pi4P6rD+FFL/AJOuHxRR7sl8Cr7a10L9v2Dlvp/Adyfi4f6sPwmaWPoVaNW1rScpua0i6fhPSX9TrF70t84rfuJ1+ivqI7oTfPivPdNVg/Cil/ydwevwpp/8jXL4+m+6Rv2Ed0K/Fwf1WL8KIvpY12R+E2//AMfXL8pd3TS5M9Pa5N73/AbPiYf6LAuJanRY2rv2tlJc8YXMKiowslGrLSUX12XvLZSlirN1ptOb5U4b5t/+i59kXBVfPZiXFWWpt2tOe6Cn/S1DLSkWb/E4+PL8011DHKdDji9e6GAuua2m6bK2nwT2j3/9RlRT+c9HTySS0uSBm7Ih068bFX1Vzpb9ivGV4k7zJ0KC/bbL7Yfc+W/KWTzFaq/KBvAaLahlita+oa8xfYzwfjHGTspXM/OszMLDAYnFr/4Vhb0X5xgtlzBOl3kaPQCHknwJAEEgAAAAJRBKA8ES6HohraAxrjnhelxdwtc4uWlVa79Cb/Nmjm20vL3hm/qYfL0pU5Upd3U1rR1rr6zEuM+AMRxpa6vKforuC1Suaa+NErau2LPgrlr2y0/TqU68FUpyUk11R63ssud4N4r4DqtulK8x/VXFFNo+NhxZZ3GoV06M/HvI17Y5h5/kdOyY/NfMMhJ2fOlVp14qdGpGcX4xez3p+WjHpoTS1faQQCFUk6IJJSAAhIACQAAAAAAAAAAAAAAAAAAAABIAAAACAAAAAEgAAAAIAAEgACEeI2SNICNjZPIjkAAAQADmQIT5k6Y2k+cd8iOb6vSEiH7eXkNtPx2vAnx5aftZ8K9zQtYSlWmod3r331EQtWlrzqH3ipc2nzfUs+Yz9nilKEH6S48IJ8k/aWu5z97mLhY7B29WtVm9KUI7kzZvAnYxC3dPKcTtVrltSha+ETNTFv27HF6dP1ZGL8C9neR45vYZfM+ko4pPcfOsdGWdpQsLSlaW1KNKhSiowhBaSSPpTpwpU406cVGEVqMYrSS9iPobERERqHZrSKxqEBLmSCVkgAAAAAAAAAAAAAAAEoglAeR4ciQB57vj1fmNP2HoAfKVNVKcoVIxlF8nFraZgnEnZLwxxA6lWFmrK6mtekofa4mwDz1A5wzHYtxRgn6fCXivqfzIvuTMYr5XP4Ks6OYxlePcem5QaOttFNdWFreUnSuralWhLk1UgpFJpEsOTj4sn1Q5hs+KsddJKdT0MvKaLvRuaNxFSpVYyT8mbNznY1wpl+9OlbTsaz8aBgGW7Cc3YbqYTLRrx8IT3BmOcX4c/L0uk+aTpTNNEGP3mO434bbV/i686Ufz1DvIp6HGdDvdy9oypSXXkY5x2aGTpuanqNso2G9FBa5zHXkd0rmC9knorlKM0pRnGS9j2UmNNS+G9J+aE7J2efoJ+khiSSR06PYBtIIBJtOxsgEGwkgEidjZACUgAAAAAAAAAAAAAIJAAAAAAAAAAAACABIIAQkgABsbIHJdeZAkN7I2+fxSkur+2s4OdetCPs3zEQvXHa06rCr+0+NzdULSn37moopeb5mMVeJ7q/uPguGtKlepLktR7zMqwHY1xFxFUjd8QXTsaEvzOszNXFMulg6Ze3m/iGLXvFUrmp8FxtCdWrJ6XdW2zKOHeyDiHiipC9z9d2Fq+ag+dRm5+G+AeHuFqS+99jTddLTr1F3psylLRmrSIdjDxceKPlhjnDPBOC4UodzF2UYVNJSqy5zkZEovez0uhPgXbCOZDR6AEc9kgAAAAAAAAAAAAAAAAACUQSgIBIAgEkACNEgCNe0hrZ6AHlrfUjR60APMoKUWpRTT8HzLDleCuHMwpfDcRa1HLrJQSZkAA1Hl+wPAXXfnjrm4s6nl1iYbe9i/F2Jcp4u+pXVNeCl3WdHaGuZGolS1Yt7hyldW/G2BbV/h7hwX53o20U1HjSEJdy9tZ0pLryOs50o1FqcVJeUlss+S4SwOWpuN5ibWrvq3DTKTirLXvwsN/cOeKHEeLuFyuFB+U+RcKVxRrrdGtCa/RkbFyfYhwnfbdtSrWkvOEjEb7sCvqG54rO+5TTRjnD+Jat+lUn6ZW3T8h0KC67Oe0LCpypw+FU4/MnstNXI8UYyTWQwtdJdW6TRWcUw079KyR9Msl2NmL0uNaClq5tJ0i40uJcTV18u4vykis0lq34Wan2XgFLRv7S4e6VzTZUJ76SUvpK60wTivHuHoELfkSQgJI0AhIA2SAA2AAAAABACNjYQkEbJCQABIAQBIII8SBOyN76D+I6/mhJ7wufTmvMJSiucor3lNWvbWhHda5pw+kn2mMd7eoVPgNlguuLcbbbVJyrNPyKWjmc7m68aGFxVabl0ag3stXHaW1i4Ga/20yec4U4uVScYx829FnveJ8dZJpT9JPyiXXF9jnF+dqeky93GypPzl3pGyOH+xfhnEdyrd0ZX9ePjXM0Yvy6WLplY+udtJ2dfiXieq6WHx1epCXJSUXoz3h/sKubxwuuJr+f8AZ6JvG2srayoqla0KdGmuSjCKSPul7TJFIh0MeHHj+mFiwPCGD4coqljMfSo6Xr63Jl9UeQ1zBZmO7olIHxuaM61CcIXFS2k1+NpqLcdftJoD79AY7OFSjbKtV4hyFPabcJK2Ul3fX/o/zebZ975XWLx0KkchXuZyvLanusqe1GdeEJerFeDYF7Bj+UldUsgoULjMS9JDvqFlTt3CC6daiPhVub+2wWXu5VcnGpb2lSdN30aCSkoNpr0aAycFly91Soq39LmKmP77aXcdNKS89zjIo6WTx9tVjVqcXTrQj61OUqDUv8MEwMmBaOHq1W4w8K9ZVFKtVrVIKrtSVOVWTh1/RcSrycpQxF7OMnGUbebUk9NNRYFYDxOXcpyn3ZS7qb7serLeso5ZGlafBLlOpR9J6q+Lz1zfeAuYLTb5WrXUO9jr1OVRwbdJRUVtrb3Iq43Fw7hwdjWUE2lUc4aa8+uwKsFpo5O7ubeNanh7uO09RqyhB/Smy40ZVJ0YSqU3Tm4pyhvfdflsD6goba7rVsjfW86DhTt3BU6n/E3HbKirWp28O/VnGEVvnJpLkm/sTA+wLPDOU5Wcq06LnUo0fSXEKFSE1Sek+63tFRY5GV+lJWN1QpSpqcalXualv9mTYFwJRBKAAAAQAAAAAAAAAAAAAgkARojRIAa5DRIAjR5nShNNThCSfzls9gCw3nBfDeQT+FYe0qN823BGLZHsT4Pv3J07WpbPzpTNkHljQ0nffc+WD547MV6T8posVfsR4us23YZWjV982jonXIgjUKzStvcOY7ngftGxctuzdyvOm1ItlWvxhYPV5gbnl50mdX6PM0prUlte1FZx1YbcXDb3VyZLi25ovVzjKkPPaaPtT4zsJevTqRZ1DVxGNr/jbC3n+1TTLZdcD8M3iaq4W0e/FU0ivwoYbdPwz6hz3DijETX4+UffEqoZzFzW1e0173o29c9jvBtz1xzh+xItVfsG4Tq+pK7pe6ZHwWGel4p9S19C/s5+pdUX/eR9VXovpWpv+8jKq33P2He3Qyd1AoJ/c+P+iz8174FfgqT0mPtKzKcH0qQ+snvL50frLhLsAyi/FcRR/wAB4fYNn/DiOl9THwZU/wAR/wDSi2vNfWRtea+sq5dhHFK9TiS2+qQXYVxM1z4iofUx8GUf4if7KTa+cvrI70V1lH6yvXYJnX6/EcPqZ9V9z/kX6/Ef1QHwU/4f/wClqdWmutSC/vIh16C616f+JF6X3Pdbx4hf+A+kfue4/n5yf0QHwT/ER/Zj7vLVdbil/iR4eRso9buiv76Msp/c+Y/8/MVypp/c/YFevkryQ+CvHSa/2YLLMY6PW8o/4j5S4ixUet0nryNkQ7A+FVznXvp/9wrqXYfwZS60Lmfvqk/BXjpeOGoZ8V4qHSrN+5FNU4zsFtU6dST9xvi37JeDbZ7WLjP9uRd7bgjhq116HC2kWvH0aZaMULx07DDmr8K7y4fdtcZVn4L4rKmhR43yj1aYK5in4um0jp+hisfba9DZ0KevmwSK1JLkuS9hMY4ZqcPDX/i5pteyrj3L6ldVIWsH8+ZkeN+59U5qeYzNSfnGibz+kePUvERDZrStfUMEw/ZFwjiYcsfG5mvz63MzO0x1pYUo07W2pUYLooRSKkklZGidAARoaJADQ0AAKe/oyucfc0Ia79WjOEd+bWioKPIULi5sa9C2rwoVqkHFVJU3NR31ek1z17QMapzs7ure5vITVTFWVrOypOce9Golr0tTn5yXcXn3SpvoOtYzyMo1YO6v7DVKstOmoXFNa+1/SXWOEspYuzsKlJSoWvo3CK2luHTaIymOrZCVrBXKo0KNeFerBU9yquElKK72+S2k3yYFhyasbm9y97Uq38aeP9HSm7SovlJtc4pNdVuK6+IeBsa2Q+99xLJ1nG3hc1I1p0pU4pt6jLze4S6Jou99hFXdrRpTp0bGncK5rUIUvjVqil3luW+ne03ybeiJ4jIfCMjc08jSp3N3CFOnNW7aowh3tcu/zfx3zA+FHienc8NvN0/g1ClVpT+DU7urGl36qckouTetPuo+dvnLm7qwo2+b4cq1ZerTpzc5SfsSmVthh6uHwdDGYyvSiqLbU7mi6qacm3yUo+YnacQSi0spjab168MbPvL3brNAVeOqXVWlUd1Wtas41HBO2i1GOuTT23zTTPeWX8i5D+zVP8rPGLx1LE4+lZ0pTmo7cp1HuU5Ntyk/a22z63tCd1Z1reE4wdWDp96UO9pPk3raAqo+sYdQnUj6Kdac4U1jLmVX0146vScdOTSXm+a9q8DMNvZZq3D9pPFQxtFujb7Xf7q3KpBPbi2Ba7XuRynDypqklqv+LU9ep5yIytOjK9zzrRouMVaP5ZTcV16qHMvtXHSrZe2vJXDVO2jJU6Cgku81pvZFbFSr3Vaq7uvCnVUPkoaSXdAxfJU6cpcQfJw+I7Hu6pSgl8byZmF5a21xFVLlyjCmm3JVZQSXjvTRRXeChd2tWjO9uX6WUHKUpJ77r2vA+mRxFLK1qLua1Z29PnK2jLUKj8HLxYFps6dG+yNTI1ZXErG/07fdWcFTlHcfB9JpKSL1CxhZW9vSsaCUadRzjCVRpJuMurab6sru4vRumlqOu7pFuhh6ax1KxqXl9UjTl3u+7iUZy9jlHT0BZ7KVWNnlatSnToSqY+nOnRc+/OMFCSXeWkXPF3F3O8l6SEnaXFvSuKUtfFpSaSlT+xr3s9ywdhGjUhRpeinO2lbKa22oSK+0pK2taNupb9FTjDfnpAfcAAAAA+gAAAAAAAAAAPoGgAGhoACNDQADXInQADQ0AA0NAARoaAAa9hGgAA0ASJ17BoAgNEaAAaGgAGmTpgANEaAJQaHdACTQ0AQg0NewAlJoaAIAa9gBIa9g7vjoAgNewkACdDQADQ0AA0NAANDQAAAAAAAAAAAAAAAAAAAAAAAGvYAAD5A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data:image/jpeg;base64,/9j/4AAQSkZJRgABAQEASABIAAD/2wBDAAgGBgcGBQgHBwcJCQgKDBQNDAsLDBkSEw8UHRofHh0aHBwgJC4nICIsIxwcKDcpLDAxNDQ0Hyc5PTgyPC4zNDL/2wBDAQkJCQwLDBgNDRgyIRwhMjIyMjIyMjIyMjIyMjIyMjIyMjIyMjIyMjIyMjIyMjIyMjIyMjIyMjIyMjIyMjIyMjL/wAARCAG3AoADASIAAhEBAxEB/8QAHAABAAEFAQEAAAAAAAAAAAAAAAEEBQYHCAID/8QATxAAAgEEAAMEBAcLCQgCAgMAAAECAwQFEQYhMQcSQVETMmFxFCIjUoGRsQgVFjM1QmJjcnOhJTRDRHSCkrLBJjZTVGSDk9EkN0WiF1Xx/8QAGwEBAAIDAQEAAAAAAAAAAAAAAAECAwQFBgf/xAAvEQEAAgIBBAAFBAICAwEBAAAAAQIDEQQFEiExEyIyQVEGFDNSFSNCYRY0YkNx/9oADAMBAAIRAxEAPwDfgJAEAAAAAAAAAAAAAAAAAAAAAAAAAAAAAAAAAAAAAAAAAAAAAAAAAAAAAAAAAAAAAAAAAAAAAAAAAAAAAAAAAAAAAAAAAAAAAAAAAAAAABJBIAAAQAAAJGwIAAAAAAAAAAAAAAAAAAAAAAAAAAAAAAAAAAAAAACQIBJAE6GiBsCQQAAAAEkACQQAJBAAkEACRogAToEEgAQSAIAAkaIAAAAAAAAAAAAAAAAAAAAAAAJRBKAAACAAAAAAAAAAAAAAAAAAAAZAEgIAAPEeIAAAAAAAAAAAAAAAAAAAAQAJBAAnYPPIkCQedj3AegeNsxziTjrh/hWnvJ5CEKnhRhzmwMnBpG9+6FsY1nGww1avT8JVJFPH7odwmlc8PThDzVQI7o9N6gw/hPtL4f4wapWVfuXWudCpykZdthL0CNgCQeeQXvA9AgASCABIIAEgjY37AJAQAAAAAAAAAAAAAAAAAAAASiCUAAAEAAAPpAAa9oAADwAAAAAAAAAAAAB9IGgBA0SAAAAAAAAAAAAAAAAAA2iHzRAHrkRtFBkMxjsVRdW+vqFvBLrOaRgGa7cOFsZGULKpVyNbwjRjqIJbN2iJSUVuTSXm2c8ZPtv4nyTaxGOp2lPza78jGby741z8lK+yleNOXVKfdSKzeIYbZ8dPdnS2Q4qwOL7zvMtaUe71TqLZh+S7buD7DlSuqt2/1MTSdLg+nUl3ru6q1peL2XGjw1i6K/m+2vFvZScsNW/UsNWaX/3QdF7WLwdep7arLPV7bOM7vatMRbUk/wBFtlFTtLSgtQtoLy5H32l6sUl7Cvxfw1bdWj/jCivO0PtFq2lao6qoUu625QgtxRj2LwM8zL76ZO5q1pVW2++9uX0mU3dOVxY1aMJalUg1zLNhMtb07b4FXqxp1KLceb0mtlZvaYRPMy5cUzSPK7UMfZ20VGjbUor9nme6tvb1o92rRpzj5OJ8pZKyjHcrqlr2SLddcT46hHVNyrVPCKWkVibNCteRkst2axLxFallsVUlbVYSWnB6afsLzDi7tIhTpzWTquLiUVK0vs3cwr30fR2q+NGCfIyBNxXdi2kuSL/EmIb08y+CkVmdypaXaR2kW3Wcav7dMrY9sfHdL8djbaa/dHncn4/WT3n0eh8aVf8ALW+8K2l28Zyn/OcHT/uFztfug7XaV5g68V+hMxyUacvWpxf0HiVnbTWp29N++KJ+MyV6rE+4Z9b9vXC1VfK0L2i/2C82fa9wZdpJ5aNF+VU07UwuOq+tbQ+haKWrwviqn9DKL9jJjKzV6njn3Dou14z4ZvUlb5uynvyqou1G7triPeo3FKovOM0zlGpwZZN7pVqkGRHhrJWj3Y5evTfglUaLxkqz152G33da7DOVaGQ4+xklK2zNap3eilPZdqHav2g4yaV3So3MF50iYtEs1c+O3q0OlB3jRmO+6DUdQymFnDzlTZmeJ7YuDsrpO++C1Pm1k0W2zRMS2Cug2UVjlcfkqUalnfUK8WtpwmmVfiEvQAAAAAAAAAAAAAAAAAAEoglAAABAAAEkACSAAAAAAAAAAAAAAbAAAAAAAAAAAAAAAAI3zAkjaIbPhcXNG0oSrXFaFGlFblOctJAVHePFWtTo05VKs4whFbcpPSRqfiztxw+MlO1wlJ5G66KfSmjVWVzXF/GtZ1L+7rUbWX9FBuMEiJmIY75aUjdpbu4j7YeGcD36VK4d9cr8ygauy/bBxhxDN0sNbqwoPxityLNj+E7Gz1Op8rMvkKUKMVClCKj5JGK2XTm5uqVr4pG2LSwGVzFZ18xkK1apLm+/Nsutrw5j7SK3D0kvORdtuX52mumiFp+bZinJMuXk52bIinSp0lqnSjFexHpyaet79w8Wpb5fmrwIj3pbelFeZTzLVm1rS9esue2QktPSLbfZm0sV3HU9NV8IQ58/aUaWXy629Wlu/ra+0lnpx5mO63iFyusrZWSfpa8XL5sebLZLN317Pu4+z1F9JTRW2mBsbWSnODrVPOfPn7i5dEoqKSXRJch6X7sOP6Y3KxLEZK8e7u9dOPlHyPtR4ZxtHlNSrPxk2XjW+o0vBDcqzy7+o8LVHh7GqW/Qtr5uxW4exdSOlb9z9KLLsojuiLTCP3OX8sdlhLzH6njbufX1JM+1rnHSqq3ylJ0anhNLky+a0fC7tLe8oulc0Yzi/Hxj7mTvbJXkxfxlh9VJSipJpxfNNeI5Lr9RjzV1w9VXOVxYSfXXOBfKFajXhCrQqKaktpoTDHmwdnzV8w+ye1y5scg230Wn7PEn7SrXhBJBK0QSaI5pnoEoeSPDps9AbT3KarZWtfaq29OW/wBEtl1wtjLnmqbpPziy+dSGWi0wzU5GSn0yxSHDmSxdX0uIylWlNc1qbiZDje1XjXhyShk6f3wofrlzKnu79hDip7Ukmv0lsvGWW9i6nkr9XlsXhnto4czrp0b2UsfdPl3KvRmxqdWnWpKpSlGpCXNSi9pnLWS4YsL2DlCHoqvnFcvpR5xHE/FnANxH4PcyurFPnRqtyg0Za5Il1MHNxZvU6l1Zv2EfQYdwX2iYjjW31a1PQX8Fura1HqRl0X3uafIyN3b3skhBASAAAAAAAAAABKIJQAAAQAAAAAAAAAAAAAAAAAAAAAAIkCAAACCAAAADy298j0eX1ANteR5cml7CmyGQtMXY1b29rwoW9Jd6U5PSSNBcZ9rmQ4hr1MTwyqlvatuM7jpOoRM6Ra0VjctkcZ9q2G4VjO2pTV7kfChSe1E0flc5xTx5cekyFzOlab3GlDcYJE4rhinbSVxeP09aXNqT2kzIYpR+LpKKXLXgYrZPw5PJ6lr5ca1Y3h6yx6UvRqc/nS5l31qOl0Ca2PAwTaZcbJlvkndp2PXlzI6e/wAiegKsSOWta1+k/D6CW2+mmvPWmRvn02y1ZTNRtGre3XprqXJRjzUSYhlpitknVVdd3ttj6Kq3VbuR8F1cvciySu8hnG42kHbWnRzfWR9bTCVbmorvKVHVqvmqW+UfeX1QUYxjFKMV0SXJFvENjuxYPXmy34/CWti1KMPSVPGpPn9RcvEjn4IlLRG2rbJa87tJvmPEAhQ6kc/MkA0DYBCAAEjzOEKlOVOcVKElpxfijHpQnw7fd6G52VZ6a+azIj517end287estwmtP2e0s2cGXt+W3qUwqQqQUqclKLW1JHtdCxY2vUx168XdS1Fc6U34oviIRmxzjt/09BAkhgAAEBBJAAMkggQ+Y+gkA0g8zpwqwcKkFKL6prZ7IJhakzDF7/C3OKuY5bCV6lC5oy7yUHpo3Z2a9pNDi2zhY3jjQzFGOp0/CqvNGunvmtGNZbFXONvqWcw9WdG5oy777nJpmfHk+0u5wubv5Ly6x7zPcfEwHs47QKHG2KcK2qOUoJKvS8/04mfR6MzuvEgACQAAAAAAAAlEEoAAAIAAAAAAAAAAAAAAAAAAAAAAAAAAAAADxLfLT5ns8vnrwAh8lyZaOIuIsdwvh6uSyddU6MF8Vb+NOXhGK8WeuIc/juGsRWyeTrKlb0l9Mn4RS8WzmfM5nL9pefd5duVLG0ZP0NH82nH/WTImdKZMlcdZtaX14k4qzvaRlH69ti6b1ChFvS9/nIrsdjLXHUFCjDn4ya5sqbe1pWlKFGjBQpxWu6vH2n29XXLbNW99y85yubbLOo9CW4b1pewJJE+PxnpDkU20UaSA6vSW2PbvfmQhGx4gsV5kK2TuXjsc/ZVqrovNJlqwzYcU5J/6h6vcrXubh2GN+NPpUrLovcVeLw9HGwc+VS4a5zf+h97KwoY6kqFBc/z5vrJlT0fL6yfTJkzRrsx+IOXVE/QEvHxJKy1AkhEkJg0RokEpO6O6AA1yIJARKAAQqEP1d65+RPiR0230JTC1cQWMrzHxuqS+Wovaa66KjGXsb7H0q60p67s15NFbHlJt84vwMftn96c9Utulvc84b6Jlp9N2k/FxTT7wyFcuYRHTqekUaYNbHiCQ0NDmAkAADQ0ABAGgwHtIajJOMopxfVPxJIBE6YrXnf8GZ+hncPKUVGW2l014xfsZ0zwlxRZcXcP2+UspeutVafjTn4xZo2vRhc286FSKdOpFxlstHBfElz2c8YOjWlJ4y6ajVj9kzZx33GnoeByviV7be4dTePUk+VCvSubenXozU6VSKlGSe00fRa0ZXTSSQSAAAAAACUQSgAAAgAAAAAAAAAAAAAAAAAAAAAAAAAACGyTyBHXx0j517ilbW9SvWmoUqcXKc5dEl1Z9W9+Bo7tq44ntcKYup8rU53kof5CJnXlEzqNyw7jXim57R+KlStu9HD2stUo+fnNlfaWtOztlRpLUIlHhMbHF46CUflJ85lzNa99vM8/lTlv2x6gRPj16joEYXPgXIbG9Ebbb1y8SVjx6kb56S0/Ijk37C1ZjJTtlG0tvjXdXktfmIlkxY5yW1D45a8r3lwsXj3uUvxtSPgvLZcsdj6ONtlQopOT9efi2fPE42GLtWvWuZ86lT/Qr/DfiTPjwzZssRX4eP1CF06EjWkTortqAGhoJPEkAAACUgAAAAAQSAqjxHgH1BAgs/EVrKpj43dNfLW8k0/YXjxPMqarU6lOS3GcWmi0M2C/ZeJfK0uI3VpSrp778U37yoTLDw3UlCncWM/WpTbSL6ny2RKc9OzJOkkkN6egmRthSACUgACQABAQSGBAAIRMIaLZncVHKWUopJVoJuEv9C6Eb5lonXlkw5Zx2i0Mi7E+M516FThjIVPl6G3bOZuo5IzkK+CzNtnsdulOnUUuT8V1OneFOILfifhyzy1BrVaC78fmyXVG3Sdw9VgyxlpFoXtcyfA895Jb3yPS6FmcAAAAACUQSgAAAgAAAAAAAAAAAAAAAAAAAAAAAAAPoBHLRG0kQ3r6yGwMb454st+DuGrjJ1dTq67lCn8+oc28PWVfJ3lfNZGTqVa83Pcurbey+9p3EtXjPjaOJtJt2FjL0cfKUvGRVUKMLehTt6aShBaRhy28acvqPJ7K9lfcvptN83uJ6IjFa1+aTttafRdDXedQCSCA9nmGnrT6rqOnP6iHpR+N06thNYU19eU7K0ncVNbS1GPzn5FBhrGSc8ldrvV6vOKfgimXez2W5tuztny/SMi6JaXJdEWhu5P9NO2Pcnv6kjqCJaUiJIXQkgAAEgAJAAAAAAAAAABCPEdBzBAeJCetrfiHzD5b9ggWOsvgPFFOaeoXEeZfHyk14Fk4ji42tvdL1qc+qLxCoq1ChVXSUU/4E2bWb5qVu9rTXtRJC1vkSVaoiVzIRPQskAAAAAAAA5DkABBHTmSQ+Y2h8Ly0pXtpVoVVvvLl7yr7GuJquD4lr8M3smre5bdFSfKMz5v19mL8TW1ayurfNWTcatGak2vNGXFbUur0zkdtuyXWa9x7Mf4N4gpcT8L2OTp+tUglUX6SMgXQ2XoAAAAAAJRBKAAACAAAAAAAAAAAAAAAAAAAAAAAACH0JIYEPyMN7TOKFwvwZdXVNpXNZehoL9KRmL2c5dsmalxDxpa4ShPdCz6r9NkTPhW9orG5Y5wnj3Tt531VOVarvTZkutPmuf2Hzt6MLejCnGPxYrXQ9p7W+ZpWtuXk+TlnLebJ9xJCJIhrhAI/1JSktGevZ0LaNrS51671FLqkXbaSbb0lzbLBil99MrXyVRbpUn3aSZOm1x6xG8lvULtj7KGPsqdBLctbm/NlX9BHt2SRLBe03nukAIIUSSeSSRIIASkEACQQAJBAAkEACSAAABBCDoNfFa82PEnxAosxQVfD3EdblGPeXvR8cJW9Nh6G+sNxZcKkFUpzg/zk0WXhmTVvdW760qpLap83HmPwva8F7D10PMeqfkj14kQ1ICSCSUgACQAAAAAAAEAeA8QhHifG+to31lWoNdY8vefcJ89iPC2O80tuFb2G8QTx2ZvOHLubUavylFHQC6HJOVqVOH+KLHOUNxUaqm9HVOKv6eUxVre0WnCtTU017UblZ3D1nHyxkxxZWgjZOyzOAAASiCUAAAEAAAAAAAAAAAAAAAAAAAAAAAAEPoSQ+gFvzORpYnD3d/WlqnQpSm2/ccs8OqplczfZi43KVSpKe37Wbk7cc08fwZ8Bg9VL6ooGr+HbVWmFpaWpTXeZiyTqHP6jl7MWoXTbbYSaSRHPSZLaj35yaUUttvwNWXmoibSnYLFX4ssKVXuwpzrJdZLkvoPVHijG1H8eU6e/OO9ExSZbE8TNrel78SHzj1+NGXJa8ClhlLCotwvKT9j5P+J941KdVx7lSDXzu9yRPbLH8G8T5ha+IL2VCx+D0n8pcPuJeS8SvsbWNjY0bdLnGO5Pzb6lpoRWT4mq1d9+harUGujZftvbehM6hs8iJpSuOE9FonwI2+rTI73sZTe2ikbI37GSn3Zeq2SACjJQ5rk/HY8Oa+kTJtPgDzskRIAbHPRMpTsLnzIXTpsc34MhMQkEfG6dCN89bW/eDss9Ah7S6EbfkwjT0RzHPyC5bbW/YwBOvMhJJbfPfQkkB0Q8AQlKepJlhxXyWfyFHp3vjF86aZYd+j4waXL0sOft5Fo9NvjeYtVfokkJklWlASQiSUgACQAAAAAAAAjxDHiEIG9AbS5sIWziCyV/iaqfOVNd6JsnsNz/AN8uF6mLrS3WsZmE6jPaa2nyaKHsyyf4N9pkrSb7lC7bpsz4rfZ3el5fE0l034g8759T0Z3ZCSCQBJBIAAAQAAAAAAAAAAAAAAAAAAAAAAAAQyTzJpJvyA537b8k8lxxjsPDnC3gpP3yPhCCp04QjyUVpIs+au1me1TJ3W+9CnVcEy9P3mtlnzpwOrX3eKmnvumH8T5mpOcrGlLu00/jtdZMzF8m305GvbOnG+4rtqdT40al3FS34rvFK6iJt+FemYYvfcss4O7LbniTHyyF/WnZWz5UoqHOoV112JZWLlKzv6FSPgqjcTeHdjCMacElCK0klySB5bN13NGWez09dXjUmvlzld9l3Ftm+dl6aPnSkpFnueG+I7KLVTHXsI+OoPR1LtroyXJtab2vJmSn6hv/AM6qW4VJckqeSxs3D5e3nLm4tOLZ9lncrSa3cVfpNqccRhV7X8BRcIyXcp7i4my6uCxFZ/KYu0l76SOpn6rjw0pa1fqhg/ZUvM7hzPDivKR/rDfvSPp+F+T1+Ng/7p0TPg/hyb3LDWm/ZAw/FcK4Cv2g5uyq42lKjShTdOHhDaRGHq+DLEzFfTFbpuONeIaojxhkt9YP+6X/AAvELyU/QVopVfDu+JsvOcAcNUsDkK9KxVKpChKUJfNZo/hqWs9bw3y7zWzb4vLxcuk2pHppc3gY60nUeWerUeXdmY5k+K3a3EqNtTUlB6bn5lFneIbr4bUt7So6cI/Fk11kW/BWqvOIbCnd0ak6NWvGNRSi+ab5meNVrNrNbh9Oi2puq5cZ3z5qnSR5/DHIN+pR/wAJvN9mfCKfLHM+q7OeE4//AItP3s5M9c4seNS63+Lx/hoZ8W5Fx1uC+gumI4pqXN3G3uox1JcpR8zdMeAOFU9LD0jn7JYXIwzV4razrKnTrzUNQaSW3rRucTnYeTuasWbpuOI1pU5biW6ldOnbTdKnHku71ZbnlsrN/jrmTfls+3D1B/hdjqNxTTfwiMZwkt75nT33ssKcvk8bZ+9UYlOd1CnD1uN7ZMHAxzGtOWnWzFaUYpXLk+i0+ZEq+XspxnV9PSe+Up70dUwtbWEk42NtHXiqaLZm+FsPxDCEL6gvRwfeUab7qbNCnXsU2+auoZ56fTXiHOz4vv1TUG4yaWu8fF8VZV9LmS9iOgKXZzwrbpaxrn75FbS4P4bor5PDW/L50dmSeu8ePUSpHTMcfZzc8zlJz9I69b3psyDhzPVrqv8ABbqffbXxJeJunibFY6hwflvg+PtqTVrNpxppNHPfDTbzVBecn9hv8Pl15dJvEaafO4eOmOfDYK5Sb6+xkojxJRmeVSQSCUvPkWPIfJcUWU+iktf6F9a5Fhzr7mUxtVeEtfxJhs8T69L4upPiGvjMENW3t6QABAAAkAAAAAAABDHiSNBDyNbJ0gQhC5dDFeJu/YZaxytLk4TTbXsZlZaeJLT4Xg6vjKn8dF6TqW7wcnZlh0hg7+GVwtlfQ5qtSjIuJrPsQzayfA0bWT3VspumbMNyPT1KV1JIXUkASQSAAAEAAAAAAAAAAAAAAAAAAAAAAAAhso8pdKzxd3ct6VKlKX1IrGYv2hXisuAM3W3p/BpRQHOPCm7q+yN/PnKdWT373syjXrewx3gul3MNKo/z5syNctrwaTNPJPzPLc+3dns+dxLu21SflFswPhuvKhxXZXEbeVy6db0noo9ZGb5GahjrmTevk3r6jH+zCk6vaBjv0XKRW8xXFaZ/DpdHr7lv/DZj782crn4JVtWp93uVEXISblLm/AjfM+eZ7Vm8zWNPW09J2QpRb0pRbXhsMxrKcF2WUyNW9+H31tVnzkqE9R2W49MdrayW0WmY9MN4jj6bt0w0OvdowNr+PUwmx7ObSw4kts0speV61HelX1IzZeDN/qmfFkjHXHO9Qx46zG9pMLwX/wBn8R+ap0jNDCL3D8UY7i/I5jDUrKvSvYxTjWlppJIp0/tmt6TOpmDL9pZPnY97h3JJf8vM5k4f0uILffL5Rm7splOOfvVeU6uCs/RypSU5U57aRo/BPWboPm599po9H0TDOLHaJmJc/nTurzeLu8QNv1fhK+nmdS2lKg7G2nC3pR3Tj0guXI5cy/xeIKm30rp6Oosa+9ibR+dGD/gjB161ox01K3BiJiFV0QA09dDyDpn2k721FqOn15IjwJXVF8d7VnxKJiJc8XVH0fbS6XdSSvk0kjoabj6RvT5eHsNH5W27vbxCPnXhM3e+86jUerXJnc63bdcU/wDTBhjUynmvVaaISS6rketpc163RkPUU+st+J5+Gwcn0fLzHN+1efkG1FqbXxejJe+ng+gmdCz8TrfCWYWv6pUObeG/y7b7839h0vxGt8L5Zf8ASVP8pzPw9+X6H7bPX/p6d8ezldSj5JbD8SURrmSjsvESAkEpQWDiRd34FU8qnUv/AIFi4o/mds/KsIbHF/kX388eBG9pPzSJRDBf6pT4AAlAAAAAAAAAAAAAAAAhCH0PNSmq1GdKS+LOLTPbCce8ueiYXpOrRL7dheQeO4qyeGnyjWj34nQvgcsYC8eA7VMfddI1qncf946mi+8k/NbNyk7h63DfvxxZKJIRJZlCSCQAAAgAAAAAAAAAAAAAAAAAAAAAAAEP1TXfbVdfBuzm8j41ZRgbFfqmpe36t3OCben41LkE+mtuHaPo+HrdNab+MXXe0/YUWLXcxFrHyporfPkaVvbyHInuy2lQZuTWFun+gyh7IYd7jultPUaM2VmbUp4W6UF+Z0LP2b8Q47hriSV5lZVY0XRlBOnDvabKZ62tx7VrG5mHb6TqKukOjY6I+Fje0MhZU762lKdCtFTpya1tM++ntc/efO8lZpaa29vVVkXPmugTXVPeuvIPn05IP4ySk2/YuRjSeCa9X29SSPBbWh4iQ8B9IBIpcj+S7zn/AEMvsOW8S+7n4efpmdS5D8mXf7mX2HLWM/L0P3zPW/pz+O7m8/6XvOLucQVv20zp3CS7+Bx8vO3pv/8AU5j4kWuIK/vR0xw298M4p/8ASwLfqCP9VJR09c0aZ484sz+J7QYWFrkatOzdSm/RRZuU0R2p2td9ocKtKjUmkqUtwgczolaWy2i8RPhuZ/GtN60Z+koU5v8AOim/qPfkU1jv732+979HHr7iqXrI5GbUZZhlj01LkLZT7e6D/VxmbWelJv2a2at4jyWPwPbJQyWUqOlbq09ZRL3Pta4PjOSVzcNeykzu9Q4ubk48U44mY0wUvWsztm+1yi1vfiYNxDx7Xw/G1jgKNnCVKpKCqzlLm++fOXbDwpDo7qX/AGjWeW4ht+Ie0+1yls6noJXFGMPSR09JpEdO6TeJtPIp40nJmjUdsui+cZrfRrxJXV66Hjq0/Bp7Z71ub100cDNXVmeFvz63w3lV/wBJU/ynMmBeuIaH7xo6czi3w7kl/wBLUX/6s5gwnLiCj+9Z6v8ATv8ADdzeo+aS2NsldBzJ5nbj08RYRHMldAShBZOKPydRflWReyy8UfkmD8qqJhn438kLxT/Fw/ZX2Ho8U3ulT/ZX2Hsqw3+qUgAlAAAAAAAAAAABBJAQbA0AgI9Zkkc1Hl1ITDFuLnK1vMdfx9alUT37ns6nw92r/DWV1F7VWjGW/oOZOLaCr4NzS505bN6dlWR++PZ3ipt7lTh6Jm1hnw9P06/dhhmqPR5XU9GVvBJBKAAACAAAAAAAAAAAAAAAAAAAAAAMEMCGab+6EnrAYmn53RuVmjfuhZ7tsJS/WifSt/THLSKjY0I+UF9hUeZ86S1Qpryij6eL8jQn28hl+uVr4gryo4O4aSffSj7tsx7g/hGvxhf3FrRuqdt6Gn6RynFtMvnFHLBVF+lEunYgt5jJP9QinKzTh41r19w7/SKRanlt3BWEsTg7LHSkpytqMabmuSlor1rp4+JCeny582Tv2LmfPsl5yXm9vcvTxGo0jT5Lw2a5z+P44xbyWZoZ2lGxouVSFByctQ8FrumyFyLHxm9cEZb9xyX0o3umZ+zNFZiJiVbxuGGcBcU8XZfOq2zVq/gcqMqnfdLue42cUeJj3cHj01/Vqf8AlRWFOoZqZcszSsV0UiYjzKTy3rb58lskeGn5aNCut+WRrO/7X8EqV5ZytbtT1Kkmabw77+aoz+dV2joLI8AcLztbuu8ZD06hKfebOf8AFru56EY8kqzS+s910i3Gtjt8CJhyed3dvl9uJuWfrnSXC773CmJfnbQObeKH/L1ffXkdH8Jv/ZHEf2aJrdf/APXqnp69ENJvelv3AlJ69h5ClrRPyupOkc9kvk0CJdUV9z5S0P21Q/2vtv0qCMGxuFyOXrqjjrOrcVF1UI70bP7TsTUzPaLhbGk9Srw7ptTEYaxwFlC0sKEKUYpKUkuc35tns/8AI14fEx+NzMNH4c3vLnK47PuKLWh6arhrnuJbfdRbMXTnb5+xjOEoTjcw3GS018ZHV6lPe+837DAu0HhS1vKFDN21vGnfW9enOpOC9eBj4vXYzT8PJGk2wa8wzuPOMPcSvneHQ8U5KVCjJ/NT/gfXm5vya2tHk80/PLaj0ocyt4LIrzt5/wCU5ew/LiGl++/1Z1FlVvDX6/UTX8DlvF8uIaf9of2nqv07/Fdz+ofRLZPiSR4knbh4iwPEAlAWTiv8i/8AdiXssvE63hJvyqRZLPx/5arnbvdtS/YX2H1PjaPvWdB/q4/YfZFfux3+qXoAEqAAAAAAAAAAAAAICACEBHRkkdSRR5SmquLuqet7pvRnfYFeOtwpeWje3QuTDqkFOlUi/GLX8C6dgVy6WYzdh7FMzYZd7pNvE1b6XU9EIk2HYCSCQAAAgAAAAAAAAAAAAAAAAAAAAADAA8s0V90F/OcHH9M3szQ/3QP88wZE+lLepWiPqQXsPT6vXQ8R9WHuPenzXmaUvIZfrWPiqX8hyX6aLz2IJffLKP8AVwLXxLQlXwk1CLbjJSaXkWfgvjWtwbdXVSlZwulcRjF95uPdMXKw2zca1K+5ei6PasV8ulEuUmnz2+RK8Gk357PhY3Du8fQuXDuSr041O75bW9FQ99yTb3yPn16zS01l6bezo/aWHjf/AHJy2n/RL/Mi+uXM1pxf2kYO7wt/iLd1XdVPkvjQ0k1JG70zBkyZotSNxCmS0RHlsLF/key3/wAvT/yoqimxvLF2a/UQ/wAqKk1eR/JK0ejZPiQT4mCVlNf/AJNvP3MvsOWcdz4gp7/47Opr/wDJt3+5l9hyxjd/f+l+/wD9T136c8Y7Ob1D6X24oWs9XOj+Ev8AdDEf2eJzjxS956v7kdH8Ir/ZDEf2aBm6/wD+vCnT/ULyaZ7XMzksdxJbUrO+r0acqabjCbNzo0z2t4LLZTie1qY/HXFxTjTXOlA43Q4p+4nvbufevDa+FnKrgrCpNuU5W8HJvxeiuKHC0qlHBWFKrBwqQt4RlF9U0uaK99Dl8j+W2vyzV9NZcZ5GjiO1Ph29rtRo+icZS8jZm04qSalGS2mujRpHtv8Ay7ivZQZa+GO1XK4G0hZ3NNXtpDlFT5Tij02Tp1+VxMdsfuIasZYpeYl0EmY5x3lqWK4am5TiqlepClCO+cjArvtwi6DVnipKt+tma7yfEeT4lzltd5Gq3FV4qNOPqx5+CNfh9CyxbvzeoXvyKTGquoKH8zoeL7i5fQfTa318Oh87ZJ21HXJdxa+o9ppqLS59Dz+aNXlsV9KfJreJvl+pl9hyzjX3c/H+0HU+RW8bd+2jL7Dlew/L0P7Q/tPUfp3+K7m9Qj/XLZXiSRpbCO5Hp4iySGSCVUFo4jW8JV9kol3LVxF+RK/vj9pMe2bB/LVV2D3j7Z/q4/YVSKXHPeNtn+rj9hVET7Uy/XIiQAqAAAAAAAAAAAQSAIBIIQgEkA0L1h2QVVZ9qV5bN6ValJBdUW/gqr8D7ZLb9btGXF7dbpM/PMOnESeY9T0bTvgAAkAAQAAAAAAAAAAAAAAAAAAAAAAACDRH3QX85wkv0zezNG/dBw5YV/rSJ9KX9LFH1Ie5H0e1JvyPlT50aT/RX2H06940peQy/W+daPet60V4wf2GtrT4K8pR+HuatfSr03o1uXd3z0jZj5M1xnHQqZmurSKcHLupLo5ez6TJSNxMOv0q07mHQuI4/wCE8iqdC0yMbfuRUYwrr0b0lpIyWlVp1qanRrQqwfzZKW/qOdLnsy4mtrOndKydaE4KfdpvnEsk/v3gK6jL4bZVF05yiefzdG42a0ziv5emjNaPcOqnvfOOjk3Lflu98/TzMgsu0ziuySVPJzqpdFXipmL1Ks7q6rXFZpzqyc5aWltm90nptuH3RaYnbHmy98Q272WcYZvN8QvGX96q1vG2bhBwS04m3U970cnYrKXWFyVC9sqsqdejLvJp/Wn7Dd1p2x8NXFtCV5SuqFxr46UDQ6z0vJkvGTDVfDl8amWw989b5htRTb6JbMPodp/CVyo//PdL2TiV9PjfhibUVmaD7/g5HAjp3Ii3zUlsxkr+WIX3bHinSvbR4+5UmpU4NSRqPDp187QlFdamy8ceYXH4vLO4xWRoXtlctzj6OacqTfg0e+Dba3lTrXMluvGXdjvwPb8XjYsGLeONbcfm5bdsrTxSv5duDpHhL/c/Ef2WBzZxPt5uv58vsOieFcjY0+EsTCV9bRkraG4uqk0aHXazbj11DN0/6Y2yEFL98bB/161/8sSfvhY/89a/+WJ4+MOWJ9S6k2hVBlJ98rBdb+1/80Q8pj/G/tf/ADR/9k/AyfiTuhp7tv8Ayziv3DMTwuAs8livTVXONXvtd5MyXtpure5zeLdvXpVkqDTdOal4lv4U/IaSX9JI97wN14tIl5/qOS1dzWXwp8IWSbbuJuMeb8PrMUl6D77xlRbjRjcLuLr8XvGTcW5CrQp0rSD7qqLvT11a8vcV/Zxwtjsnd/fbN3ttQs6Mk6dGrVjF1pI2smSKY5tKnAjJaO68t9W8lOzoOLfqRf8AA+r6pvkn4FrlxDg4a3l7GKjyXy8eR4lxVgKcW5Zqx/8ANFnz7Jxs17zMUl6KLREe1xvVvH3K8HSl9hyra/F4givK4f8AmOkLri7hz4JcL78WjcoNJKoubObrOSnnYyj0dxtP6T0vQsOTHS/fGmhz5icc6bK1zJIZJ14eHt7SCNkkqofQtWfW8Lcf3ftLq+hbM4t4S69y+0mvtmwfyVffFfkq0fnSRWFDinvE2n7tFcRPtTN/JZKAQIUAASkAAAAAAAAAAAAACACEJ8SzYup8H7WsLNcu/Vii8eJYKj9D2jYCquXy8DJi9ul0uf8Ac6qj1PR5i9no23owAlAAABAAAAAAAAAAAAAAAAAAAAAAAAPL8TSv3QtP+TMRV8q5us1B90DBPhXHVPGF2RPpW/phVvLvWlGX6C+w+29pPy6lNj33sbbS86aKjXLumjPt4/L4ySpcpcu0xtxVT01TfdftLB2cYOGe4woQrSSp279NNPxLxn0p4K56JqK+0djX++NZJL+bSKcm00497V96d7o9YmG+97kjD7bLW+a7Q8ljqioVbaxtlTcaiTTm3tmWzU5QmqUlGbTUW+iZq/h7gGOP40yVDL1qd5O5pKumpNPnJnlendk1yWvbUvSZPExEMvyHAPDGRbdbEUYyfjR3Bsxy97GeH6+3a3F1bS8m++jIVwld2e3jM5d2sfCnN9+KJVLi205entL6P6S7rYjk56fRlT8Os+4a/uew6vzdpmKT8lODRhXFnBN7wjK2V5Vo1Y199x03s6Yh3lSi5xSm4rvJPozUvbl+KxMvbM3+l9V5GfkRiyTuGLLirFZmGm3Cn17iZdbHhPNZOyje2OIqV7aTaVWC2m0fThjBfhLn7fFqv6B1t6qOO9aWzonhLh+fC+ApYqVZVZU5yk6iWk9vZ2eo9QrxK+PMtfFj75c4V+Gs1Z051a+LuKUILcpOHJIpLeld15ONnGtNx5yVJN69+jqnM29zf4O/s7Z01Vr0J04Ofm1rma87OuFcpwfxVdUL90X8Itk4+jn3jU4/Wa5MNsloiJhe/H8xDTlTH5GU3KrbXEpeLkm2efg9/Bpdy5il5KXI626v1U/oPl8It969Nb7/AGompH6g7v8A89rxxoj1Lk5U71J8rrf94ON6urudL9o60hKnUT7kqM/2dPR87ruxsbp9yHKhN+qvmsR16k3is4ycE69uSHUq/wDHq/42fSFK6nHcY15Rfiu8z53P424S6d96/idQcGpR4Kw/JfzaB1+dy68XFGTt3tgx0m8625lVjdSe/g9eT9sJM+0LXKRj3aVC7UfKKaOseXkvqG/YvqOJP6ir/RnnhRPuXJzxOWrS3KyuZvzcWz3Hh/LvpjLl/wDbOrtv2fUT6Sa6P+A/8j/+Exw4j1LlSPDGcn0xdz/gPquEM/JcsTcf4Dqf0tT538B6Wp89kT+oZ+1E/tZ/LluHBPEdSWo4eu3+yUE7e5wmWVK8oSpV6Mk5U5dUdZqpLfrdTmztL2uPb9ebOj0zql+Zaa2rENfk4YrTyyahWVxQp1ktKcUz6lLj/wAm2qXhBFUjoPE5Y1eYT4EEgMe0bLfm+eGuvd/qV7KHLreHuv2SY9suCf8AZVGHe8Pafsf6lwLdhH/I1t+z/qXIifZm/ksAAhQABKQABWQAAgAASAAIAAEIAYCRmPX/AC43wT/6mH+YyEx7I8+NsEv+oh/mL4/qb/Tf5odV0/Ui/YezxS/Fx9x7Nt6YJIJAAACAAAAAAAAAAAAAAAbAADYAAja8wJBGyjvsrYY2k6l7eUaEF1c5pAVW9bNWdvcHPgSnL5lzE+mf7cOGsXunj/SZGv5U1qJqji7tMznHVNYlWlK2takk1TS3JkTMaVtaIjyrMRL0mFtHv8xFf0TXtKHE21S2xlGjV5TgtNFcn1T8+ppT7eS5OviTpQZtpYO738ws/ZdZVr7ja2dC5lQVLc5uL03FeBd8408Ld7+YfDsZ/wB9P+zIx8m01495j8O50b037+d5JdTVGJqUeMe1DMqpd3FOlbQVOjOhPuvUTa9SKm5Ql6slpmALhyPDPHHpOHKMO/c0W6lGrJ933pnlOnZaVjJE/XMPR5YmdL4sFnbNp2GedaEekLqGw8lxVZ87rD29zD51vPbPpU4kubB/yth69tDvqHpqclOHMv8AFpxTT5Poa+TJesf7KxK8akhJzpwk4uDlFNxfVew1P24QfwLEz0/XmbY8db5+RhnapCD4Du5TpRnOFSGm1ziX6Rfs5dZ0rkjdJaj7MHrtExnvn/lZ0e18d8zm/syeu0DFvxcpHQtzfxoZe1snBuVz3mpeC0jo9fibZqxH4YuNPiVZpFkqL/bil/Y2XKrfUqWTo2DUnWq0pVE9ctIs95d0LTjqn8IrwpKVppOb1tnGwY7Rvx9mxMxK/XC1aXDT18lPn9DNa4XgjhrJYujdXOTqwuaibqRVeK0zP6+Vx/wS5fw2g/kprlNeTMG4d4C4cyeHtr+6urhV66cpxhcJJM3+B8mO0zMwpf2vPBuMssNlMvZY+6dxbr0UlNyUtNrmjJ756xt4/wDp5/5WYvwhjMfg81mrGxrN0I+iadWopNtoyXIVKaxV6/S0/wCb1Pz181mDk1m3KrMbn0R9Lkyu91q7Xzn9p1DwnOnT4QxMJVIRkraG05HLktOdRvo5Mqo3N6oJQub7upaSU3pI9fzuHHKxVpNtNLFk7LTOnWPpqC/p6X+NEO6tl1uaP+NHJzuMhL+sX30zZ9bW0y2Quqdtb/DalWpLuxj33zZxv/HsURucjYjkTP2dUu/s09fC7fb6L0i2VHga94G7OKeDhTyGXqzub3rGDbcYM2Fv2nB5uHFiv24rbbNJtMbmAkc/qKHLZS3w2OqXtypzjBfFp003KcvBJI1cdJvaK19ytM6jb6X+Qs8TZTvb64hQtqa3Kcn/AAXmzmfi3MUuI+KLvIW9Nxp1Zapp9Wi7cXZjijjG+VWvj7ilaU38jbQg+7FGKqncY69grijKlVhJS7k1pnuOlcCnFiZm27S5fLyzNWxbCM4Y63jUWpqC7yKo+NrXVxa0qyXrxTPsbzxWWZm87SQwAxoKPKLeJuv3bKzxKW/W8VeL9VL7BHtkw/yQp+H+eFt/p+0uhauHXvCUX7/tLoLL5/5bJABEMQACUgIAVSCABIACQAgITsEAI0MBgBox+4Xpu0DA01/x4faZB4ljx6dx2r4aCW9Vol8X1On0yN5nU8OUUj0eV1PRtvRhJBIAAAQAAAAAAAAAABGxtPxI2tASCN+RT3V/aWNJ1bu4pUaaXNzkkBUMJafI1xxB2z8L4dunQqzv63lQNcZXtn4qzinRw9lCyoy6TScpkTMQrNq1jcy6DvclZ42m6l7eUqEEt/KTSNeZ7tu4ZxUKkLKdXI3C5KFJaiaWqYfOZqp6bMZKtUlLm1Um2y62fDWPs9Puekl5yKTkiGll6hip4jyr8t2w8YZ9uliLeOOo+dPnIxmWBzOZuPhGYyFao5c25zcmZXSp06MO7SpxgvJI99fExTl252Xql7eKxpabLhrH2ji1DvyXjIo7CjTr8S3dWUUlRXdgkta8DIt+Jj1WSxfE0qtRP4Pcx13vCLIm24YsWW+XuiZ86X/XlzJWuW+pHejrvJ6j5krn1Rj059o17W/OP+Q7v9gt3ZVZK+4uVN1qtHVKTU6b00XXLUZVsRdQgm5OD5GJ8IcTVeEc4r+FBXC7rhKnJkZqTfDatfcvQ9JtHa6E7uex3fb9Dk6EeaafcqpGM5bi22sONMVVuqVa3hWg6U/Sx04H3w3azw5lZQp13OwryfSquX1lZl6WNznFuAk/QXlBOctxkpLeuR5fFgtiyz8ej0XduPErjxFd21zwzdTtrihVi3GW4yT8UXi1blZ27b6wX2GP8R8P4t4u9uqduqFWku8nS+Knr2F8x8u9i7R+dOP2HOzxXsjt/LLTbG54ShmOKcqq9zXpOkqbh6OWtbRYe0Hh64sODLmoszXr0FKHyNRcmZDVvryw4tyHwfHVL2nUpU3UVJ/GiYt2m8XRfDDxM8XdW1WvJOMq6SSSZ0+HXJOenb6Uy+Ky192bPXH+K/bZvnKcuLcN7Y1TQfZ61Hj3FN9PSG/Mv8XivCvzVVG31j+aP/4x4PpRfb/DnH6ev/iTLNxDZ0L7tOxdtc01VpToPvRfuZeb/lxvjv7HIt2U5dquJ/cP/Kzm4J1MT/8ALLK7y4VwO3/J0Fz+dIpJ8OcKU5OlKnbUprrB12mvo2ZE+sveYfluHOE77KV619kvR3LfykPTqOma/Gva9pi1pTaPHpcvwM4bqpTVlGSa9aNWRZOLeFMLY8IZC6trV0qsKfxZelkZZirOzsMXRoWNV1beKfcm5d7a95auOtR4Eyu1t9wvx82T9zWvdMxtFojtcvxb7u/M6m4cx1kuGsZu0t23bU226a2/io5Zp6cFyOr8A/8AZ3G8v6tT/wAqO/1680xV1LW40RMyq1Y2a6Wdt/4ke421tHTha0YvzjTSaPoDyX7jJP3b0VhLbfU872+RPN+4nl0RrzKyNk714kNN9CFLn0+gRse+9Lfgl7jnjtc2uPKza1ujA6F235nP3bDHXHE/3ED0f6fvac89zS5cf61biHvD2r/QK5Fvwv5GtP2C4I9PPt4XkRrJKSCQVYkeJTXy/k25/dS+wqT4Xq3jrlfqpfYWj2vi+uFDw5zwlL2Sl9pdUWjht7wsfZOReCLL8j+WQABhAAA0NAANAAAAAA0AAABCEAEa+Km+j6EgtbKHgCh98u1+lLW1Q3Iq60lSoVKj5KMWyt7BrOd7xXl8tJbUKXc2/ORlxR5dnpNPM2dBokhEmy7gASAIAAAEN6AkEb9hHe5gegR3vYfGvd0LSm6lzWp0YL86ckkB996POzAs/wBr/CmC3T+GfDK6/o7fma2y3bjxDlnKhgsfC0i+lSfxpETKtrRXzMt/3N3b2lNzubilRgubc5JGB57ti4Wwnep07mV9Xj+ZRNGXVnxHxFX9NmcnXqKXNxc3pFdZcLWFrqU4+kkvndClskQ08vPxU8RO19yvbbxNl6kqeEsI2lLza70jFrjGcQ56q62ZyVZqfNqU2zJaVKnSh3aVOMF7Fo9pPqYpyzPpzsvU72+iNLLY8M4+005Q9K/0y706VOl8SlTjGK8lo99ZJ+JL35pewx90y5182S8/NJpc9sjfIl9PJDpHRDEAAgQymvbOlfW7pVFryl4oqtcxrmTEpraazuGOUb25wdRW2Qpyq22/iTXgXyhXo3VNVaNVVIPyfQ+tWjTr0nTqwU4Pqmix1cHVtJurjLh05eNNstDc7seePPiV96Pl08i1XvD9hfS78qfo6j/OhyKeOburOoqeRtJRXz4LqXG1yVlda9DXj7pcmR5j0iK5sM7qxa94Su6TbtZRrR8ujLZRq5XDXMa9vUuLWrTfKSbWjZHNc109h5nCFSPdnCMl7Vsyd0WjVo22sfU8lPF4Y++1DiGvQp2t64V7ZSTqR9V1F5Noz7D9sWCqUaVG6s6tklpJLmkjXvEuLtYWcK1KioPvpS7vLaKatweqtGFW1uPWimoVP/ZpZ+BxssatXTq4epV7ItLdGG4jxGS4rv7i0yNGVOdvSjHctbaHaRb22Q4FvKs6cK7panTmvBmhK3D2UtX3o0ptL86nzPP31zlK0nYSvrxW01qVGUm0/oMEdIiuauSl/TbjnUvVXcBzUeN8VKT5emSOgM62uKME/bUOasXf1cNlba/pU1KpQmpqM+jNhVu2GV7k8fdXWLjCNrJuXo5ttpjqXCy5rxakb8MuHLWI9tpZR93jTG/2VooMv/8AamI/cP7GYtV7VOHr/iWzvpwuaFKlScG5RTPveca4G/7QMZkaV7FWtKk1OczlY+FmpPzVn0z/ABKzry2e/Wl7zDMrhuB7/K3FbIXqheOXysXc93TL9S4lwVw+9Sy9pJPp8okW+94d4TzV1O6rwta1apzlONXTkaPDx2w3mb7hltMTHhfMZbWlnjaFCyk5W0I6pycu9te8s3Hr1wJlv2C9WNpa2FlStbRKNGmu7BKW9IsfH6a4ByjfLcEU41LTzKz/ANov9MuYobUImybTtlzFpZ0LanYUO5SpqCMN4as7a9vlRuafpIdxvW/Eyv8ABnFLbdB6/beke3z4cObVctduHk5tcFu2fau//m7Of/11Azfs843veM536u7anR+DqDTgaIyULaV/OFjTcaMX3UttuT8ze/ZhwpW4dwlS8ulJXV8ot0/KCOR1Li8XDx5mtYiZdLjZb5JiWdbJ35Eal8yX1EqMvmv6jxsUtLoba87SON8pwpdWVPHulqvBuXfgpGAT7YuKG9J23/hReu3Fd3JYr90zGOGsbZ3OK9LXoQqT77W5Ht+Bw8H7atr0iZcfmcucO5VD7W+LJ+rdUY+6ijHcvl8nxPk1d381VuZRVPcYd3kuhmSw+NT/AJnT+oqKVlaUdOlbU4NeKib9KYsfmlYiXIydX7o0+eMo1LbGUKNRfGhHRWIeIEztxb275m0pAZAVD5Xa3Y3C/Vy+w+p8663bVl5wl9hMLY/qhauGX/JOvKrIvJZOF+eLmvKq/sL2JZeT/JKQQTsMAANgANgANEbG2QhIIHMCQQAJBGyObCU7I8ddV4Dr0LVls7bYynLU1KtrlFeBaImWXHite2qwpeK8nGzxsreMvlqvLS8jc3Y1w5UwPBcKteGri9l6aRrXs47P73i/KQz2apyhjaUu9ThNfjTo2nTjTpxpwSjCK0kuiRtUrqHpeLgjDj09okhdSS7aCUQSgIBA2AbPMuZLbMd4q4zw3CFj8Iylyozkvk6Mec6jAv8AJtRemkl4sxLiPtH4a4ZhP4ZkKdWv/wACi+9JmlOIu0nirjmtUtcapWON8qfVr2yLNYcI0U/TX1R1aj5vbKzeIaublYsX1T5Zlme3PMZOUqHDuK9DDwq1ecjDrujxXxNPv5jKVXBvfcctL6kZBQtre3ioW9GMIryWj7pa9xhtln7OZl6pafGOFhsuE8daalNOrUXVy6F6hQpUYao0YR8klo+vIGKbzLm5M+TJPzSh7ST0Ft82CSrCb8ECV0BKQAgCQAAGwCAIZJHgEIBIA8ySnHuzipRfVSWy13PD2PuG5RhOjPzpy0i7aCSLRbTLTPenqWP/AHoy1k+9ZX3pYL82YeXy1ryu7BTS/OimjIENkxZl/c9311iWL5bPWl3jKtB06kKu00pIumMyVnVsbeCuqXpFBJxctPZW1rS3rrVahTmn5xLfV4bxVXeqUqb84SJmYlk+LgtTsncLrGSktwmn7mJUoSe504yfm4osL4Z9G92+QqU/JNBY/N2/4m/hNLwb/wDaIjwiMVP+N1wu8RY3fKpRUX5x5Fsq8I2VR/J1Zx9j5nv4XxBQa9JbU6yXjFJ7+o9ff2+pfj8ZUWuvdTLRazNWM1fpttbavBkt/IXC15SRSVeDr5Rbi6c/dIvq4ntV+Ntq0D60+JMZPrUqQ/aiO+zJHI5Nfttik+G8nRTaoT0vms+KscvSbcad1HXk2Z1DM4yp0vYL3vR9qd7aVfxd1Rf99ETb8wvHPz1+qrAo32ft2u7Xvqflqckeq+Zz91aytri+vatvL1qc5tpmwNwkt9+nJe9Mejp/8Om/oQ3SJ32rf5S8e6sV4Sx1alXldTg4w7ultGWyi5wlHptNbJSajpLS8khp+0rNu6duZnz2yZO+WtavwjE5JvShXoz2u9Ha35l+faXxZ45OX1GT1rahca9NQhNrxceZ81YWi5fBaX+EXjFf667dTH1XsrEaY0+0nix9cnP6jy+0Tit9MlVMmWPs1/VqX+E9KytE+VtS/wAJj+Dg+1IXnrMsByWXy2frQnkbipcTjyhvwMzwVjUsMVSpVV3ajbk4+WyvhRowacaNOPtUUfR83vfMybjXbWNQ5/L58569ukeJKI5E+JDnJ8QQSNJAQAJPFT8VP9l/YeiJc4TX6LJ0tT6oWThb8nVV+tf2F9LFwt+T6371/YXwhm5X8kpBADAkEAhCRsh68HzI34c9+wjaNvQPPPprmTqXzQtqZTsbIeo+tKMfeynq31pQ36W5pxS/SJiJXjFefUKnZGyzXPFGLtk9VXUf6KLa+K7y7l6PH46rUk+j7rZeKTLYx8HNf7Mrb0ubSXtLffZqxsU3UrqU1+bHmz44/gfj7ijuydtK0oS/PrPuGd4HsDsKLjWzt9Uu5+NOHKJkri/LfxdL+95avWXy3Ed2rDBWNWpKfJd2O2bH4J7FdVaWS4nm6lTqrQ27iMBi8DbRt8bZUbeCWviR0372XMzRWIdTFgpjjVYfOhQpW9CFGjCMKcElGMVpJH0JBZmCQABJAAggeBD3p6AsXF3E1rwpw9c5S5a+JH5OnvnUn4I5oSynHGZq5zNVnJN/Fh5LwjFG0PugXL8HMXH8x3RhmNjTp4y3hSS7ncWmY8ltQ0OoZ7YqfK+9KhSo01QopUor82K6+8+mk3z3y5ciY6b6shb15ew1Zn8vNWtNp3KU34LS8yfDRBJCoAAlBKIJXQCQAEgAJAAAAAAIJAEAnRGiAA0ToaEAnQBpA0ToaJRp5cRo9aI0gaRzHjr7CdEhbcvnKEZb2k/Y0fCeOs6u+/bU374oq9DRMTK0ZLx6lbJ4HFz62kV+y2j4y4YxkukKkfdMvJGh3SvHIyfmVilwtZL1a9xH6UefwbnFv0WRqxXt/wD9L/oaJ7pX/dZGPPBZKHqZSf8AE9LG52HqZGMl7Wy/6GhuU/urfeIWD4LxHDpd0n9JH+0sP+FP6UZBrY1ohP7n81hj6uOI49bWEvqJ+H5+PXHxf0GQDbJ7kfHr/WGP/fbMrrjF9TDzWVXXFP8AiZBtkcx3Hxqf1hYfv7fx64qp/H/0QuILzxxdT6Nl/wCfmOfmRuPwn4uL+rHnxLXXrYusvc3/AOifwnmnzx1cyDY2Ts+Lh/ox/wDCdeNjXJ/Cen42NwX/AH7CPoG4Pi4P6rD+FFL/AJOuHxRR7sl8Cr7a10L9v2Dlvp/Adyfi4f6sPwmaWPoVaNW1rScpua0i6fhPSX9TrF70t84rfuJ1+ivqI7oTfPivPdNVg/Cil/ydwevwpp/8jXL4+m+6Rv2Ed0K/Fwf1WL8KIvpY12R+E2//AMfXL8pd3TS5M9Pa5N73/AbPiYf6LAuJanRY2rv2tlJc8YXMKiowslGrLSUX12XvLZSlirN1ptOb5U4b5t/+i59kXBVfPZiXFWWpt2tOe6Cn/S1DLSkWb/E4+PL8011DHKdDji9e6GAuua2m6bK2nwT2j3/9RlRT+c9HTySS0uSBm7Ih068bFX1Vzpb9ivGV4k7zJ0KC/bbL7Yfc+W/KWTzFaq/KBvAaLahlita+oa8xfYzwfjHGTspXM/OszMLDAYnFr/4Vhb0X5xgtlzBOl3kaPQCHknwJAEEgAAAAJRBKA8ES6HohraAxrjnhelxdwtc4uWlVa79Cb/Nmjm20vL3hm/qYfL0pU5Upd3U1rR1rr6zEuM+AMRxpa6vKforuC1Suaa+NErau2LPgrlr2y0/TqU68FUpyUk11R63ssud4N4r4DqtulK8x/VXFFNo+NhxZZ3GoV06M/HvI17Y5h5/kdOyY/NfMMhJ2fOlVp14qdGpGcX4xez3p+WjHpoTS1faQQCFUk6IJJSAAhIACQAAAAAAAAAAAAAAAAAAAABIAAAACAAAAAEgAAAAIAAEgACEeI2SNICNjZPIjkAAAQADmQIT5k6Y2k+cd8iOb6vSEiH7eXkNtPx2vAnx5aftZ8K9zQtYSlWmod3r331EQtWlrzqH3ipc2nzfUs+Yz9nilKEH6S48IJ8k/aWu5z97mLhY7B29WtVm9KUI7kzZvAnYxC3dPKcTtVrltSha+ETNTFv27HF6dP1ZGL8C9neR45vYZfM+ko4pPcfOsdGWdpQsLSlaW1KNKhSiowhBaSSPpTpwpU406cVGEVqMYrSS9iPobERERqHZrSKxqEBLmSCVkgAAAAAAAAAAAAAAAEoglAeR4ciQB57vj1fmNP2HoAfKVNVKcoVIxlF8nFraZgnEnZLwxxA6lWFmrK6mtekofa4mwDz1A5wzHYtxRgn6fCXivqfzIvuTMYr5XP4Ks6OYxlePcem5QaOttFNdWFreUnSuralWhLk1UgpFJpEsOTj4sn1Q5hs+KsddJKdT0MvKaLvRuaNxFSpVYyT8mbNznY1wpl+9OlbTsaz8aBgGW7Cc3YbqYTLRrx8IT3BmOcX4c/L0uk+aTpTNNEGP3mO434bbV/i686Ufz1DvIp6HGdDvdy9oypSXXkY5x2aGTpuanqNso2G9FBa5zHXkd0rmC9knorlKM0pRnGS9j2UmNNS+G9J+aE7J2efoJ+khiSSR06PYBtIIBJtOxsgEGwkgEidjZACUgAAAAAAAAAAAAAIJAAAAAAAAAAAACABIIAQkgABsbIHJdeZAkN7I2+fxSkur+2s4OdetCPs3zEQvXHa06rCr+0+NzdULSn37moopeb5mMVeJ7q/uPguGtKlepLktR7zMqwHY1xFxFUjd8QXTsaEvzOszNXFMulg6Ze3m/iGLXvFUrmp8FxtCdWrJ6XdW2zKOHeyDiHiipC9z9d2Fq+ag+dRm5+G+AeHuFqS+99jTddLTr1F3psylLRmrSIdjDxceKPlhjnDPBOC4UodzF2UYVNJSqy5zkZEovez0uhPgXbCOZDR6AEc9kgAAAAAAAAAAAAAAAAACUQSgIBIAgEkACNEgCNe0hrZ6AHlrfUjR60APMoKUWpRTT8HzLDleCuHMwpfDcRa1HLrJQSZkAA1Hl+wPAXXfnjrm4s6nl1iYbe9i/F2Jcp4u+pXVNeCl3WdHaGuZGolS1Yt7hyldW/G2BbV/h7hwX53o20U1HjSEJdy9tZ0pLryOs50o1FqcVJeUlss+S4SwOWpuN5ibWrvq3DTKTirLXvwsN/cOeKHEeLuFyuFB+U+RcKVxRrrdGtCa/RkbFyfYhwnfbdtSrWkvOEjEb7sCvqG54rO+5TTRjnD+Jat+lUn6ZW3T8h0KC67Oe0LCpypw+FU4/MnstNXI8UYyTWQwtdJdW6TRWcUw079KyR9Msl2NmL0uNaClq5tJ0i40uJcTV18u4vykis0lq34Wan2XgFLRv7S4e6VzTZUJ76SUvpK60wTivHuHoELfkSQgJI0AhIA2SAA2AAAAABACNjYQkEbJCQABIAQBIII8SBOyN76D+I6/mhJ7wufTmvMJSiucor3lNWvbWhHda5pw+kn2mMd7eoVPgNlguuLcbbbVJyrNPyKWjmc7m68aGFxVabl0ag3stXHaW1i4Ga/20yec4U4uVScYx829FnveJ8dZJpT9JPyiXXF9jnF+dqeky93GypPzl3pGyOH+xfhnEdyrd0ZX9ePjXM0Yvy6WLplY+udtJ2dfiXieq6WHx1epCXJSUXoz3h/sKubxwuuJr+f8AZ6JvG2srayoqla0KdGmuSjCKSPul7TJFIh0MeHHj+mFiwPCGD4coqljMfSo6Xr63Jl9UeQ1zBZmO7olIHxuaM61CcIXFS2k1+NpqLcdftJoD79AY7OFSjbKtV4hyFPabcJK2Ul3fX/o/zebZ975XWLx0KkchXuZyvLanusqe1GdeEJerFeDYF7Bj+UldUsgoULjMS9JDvqFlTt3CC6daiPhVub+2wWXu5VcnGpb2lSdN30aCSkoNpr0aAycFly91Soq39LmKmP77aXcdNKS89zjIo6WTx9tVjVqcXTrQj61OUqDUv8MEwMmBaOHq1W4w8K9ZVFKtVrVIKrtSVOVWTh1/RcSrycpQxF7OMnGUbebUk9NNRYFYDxOXcpyn3ZS7qb7serLeso5ZGlafBLlOpR9J6q+Lz1zfeAuYLTb5WrXUO9jr1OVRwbdJRUVtrb3Iq43Fw7hwdjWUE2lUc4aa8+uwKsFpo5O7ubeNanh7uO09RqyhB/Smy40ZVJ0YSqU3Tm4pyhvfdflsD6goba7rVsjfW86DhTt3BU6n/E3HbKirWp28O/VnGEVvnJpLkm/sTA+wLPDOU5Wcq06LnUo0fSXEKFSE1Sek+63tFRY5GV+lJWN1QpSpqcalXualv9mTYFwJRBKAAAAQAAAAAAAAAAAAAgkARojRIAa5DRIAjR5nShNNThCSfzls9gCw3nBfDeQT+FYe0qN823BGLZHsT4Pv3J07WpbPzpTNkHljQ0nffc+WD547MV6T8posVfsR4us23YZWjV982jonXIgjUKzStvcOY7ngftGxctuzdyvOm1ItlWvxhYPV5gbnl50mdX6PM0prUlte1FZx1YbcXDb3VyZLi25ovVzjKkPPaaPtT4zsJevTqRZ1DVxGNr/jbC3n+1TTLZdcD8M3iaq4W0e/FU0ivwoYbdPwz6hz3DijETX4+UffEqoZzFzW1e0173o29c9jvBtz1xzh+xItVfsG4Tq+pK7pe6ZHwWGel4p9S19C/s5+pdUX/eR9VXovpWpv+8jKq33P2He3Qyd1AoJ/c+P+iz8174FfgqT0mPtKzKcH0qQ+snvL50frLhLsAyi/FcRR/wAB4fYNn/DiOl9THwZU/wAR/wDSi2vNfWRtea+sq5dhHFK9TiS2+qQXYVxM1z4iofUx8GUf4if7KTa+cvrI70V1lH6yvXYJnX6/EcPqZ9V9z/kX6/Ef1QHwU/4f/wClqdWmutSC/vIh16C616f+JF6X3Pdbx4hf+A+kfue4/n5yf0QHwT/ER/Zj7vLVdbil/iR4eRso9buiv76Msp/c+Y/8/MVypp/c/YFevkryQ+CvHSa/2YLLMY6PW8o/4j5S4ixUet0nryNkQ7A+FVznXvp/9wrqXYfwZS60Lmfvqk/BXjpeOGoZ8V4qHSrN+5FNU4zsFtU6dST9xvi37JeDbZ7WLjP9uRd7bgjhq116HC2kWvH0aZaMULx07DDmr8K7y4fdtcZVn4L4rKmhR43yj1aYK5in4um0jp+hisfba9DZ0KevmwSK1JLkuS9hMY4ZqcPDX/i5pteyrj3L6ldVIWsH8+ZkeN+59U5qeYzNSfnGibz+kePUvERDZrStfUMEw/ZFwjiYcsfG5mvz63MzO0x1pYUo07W2pUYLooRSKkklZGidAARoaJADQ0AAKe/oyucfc0Ia79WjOEd+bWioKPIULi5sa9C2rwoVqkHFVJU3NR31ek1z17QMapzs7ure5vITVTFWVrOypOce9Golr0tTn5yXcXn3SpvoOtYzyMo1YO6v7DVKstOmoXFNa+1/SXWOEspYuzsKlJSoWvo3CK2luHTaIymOrZCVrBXKo0KNeFerBU9yquElKK72+S2k3yYFhyasbm9y97Uq38aeP9HSm7SovlJtc4pNdVuK6+IeBsa2Q+99xLJ1nG3hc1I1p0pU4pt6jLze4S6Jou99hFXdrRpTp0bGncK5rUIUvjVqil3luW+ne03ybeiJ4jIfCMjc08jSp3N3CFOnNW7aowh3tcu/zfx3zA+FHienc8NvN0/g1ClVpT+DU7urGl36qckouTetPuo+dvnLm7qwo2+b4cq1ZerTpzc5SfsSmVthh6uHwdDGYyvSiqLbU7mi6qacm3yUo+YnacQSi0spjab168MbPvL3brNAVeOqXVWlUd1Wtas41HBO2i1GOuTT23zTTPeWX8i5D+zVP8rPGLx1LE4+lZ0pTmo7cp1HuU5Ntyk/a22z63tCd1Z1reE4wdWDp96UO9pPk3raAqo+sYdQnUj6Kdac4U1jLmVX0146vScdOTSXm+a9q8DMNvZZq3D9pPFQxtFujb7Xf7q3KpBPbi2Ba7XuRynDypqklqv+LU9ep5yIytOjK9zzrRouMVaP5ZTcV16qHMvtXHSrZe2vJXDVO2jJU6Cgku81pvZFbFSr3Vaq7uvCnVUPkoaSXdAxfJU6cpcQfJw+I7Hu6pSgl8byZmF5a21xFVLlyjCmm3JVZQSXjvTRRXeChd2tWjO9uX6WUHKUpJ77r2vA+mRxFLK1qLua1Z29PnK2jLUKj8HLxYFps6dG+yNTI1ZXErG/07fdWcFTlHcfB9JpKSL1CxhZW9vSsaCUadRzjCVRpJuMurab6sru4vRumlqOu7pFuhh6ax1KxqXl9UjTl3u+7iUZy9jlHT0BZ7KVWNnlatSnToSqY+nOnRc+/OMFCSXeWkXPF3F3O8l6SEnaXFvSuKUtfFpSaSlT+xr3s9ywdhGjUhRpeinO2lbKa22oSK+0pK2taNupb9FTjDfnpAfcAAAAA+gAAAAAAAAAAPoGgAGhoACNDQADXInQADQ0AA0NAARoaAAa9hGgAA0ASJ17BoAgNEaAAaGgAGmTpgANEaAJQaHdACTQ0AQg0NewAlJoaAIAa9gBIa9g7vjoAgNewkACdDQADQ0AA0NAANDQAAAAAAAAAAAAAAAAAAAAAAAGvYAAD5AA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77" y="2924944"/>
            <a:ext cx="4496048" cy="308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2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CN" altLang="en-US" sz="9600" dirty="0">
                <a:solidFill>
                  <a:schemeClr val="tx1"/>
                </a:solidFill>
              </a:rPr>
              <a:t>达咩</a:t>
            </a:r>
          </a:p>
        </p:txBody>
      </p:sp>
    </p:spTree>
    <p:extLst>
      <p:ext uri="{BB962C8B-B14F-4D97-AF65-F5344CB8AC3E}">
        <p14:creationId xmlns:p14="http://schemas.microsoft.com/office/powerpoint/2010/main" val="406969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2852936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玛卡巴卡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8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2780928"/>
            <a:ext cx="6552728" cy="13716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福橘的诱惑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4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2780928"/>
            <a:ext cx="5791200" cy="13716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海底捞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3848" y="3068960"/>
            <a:ext cx="5791200" cy="13716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森妈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7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2780928"/>
            <a:ext cx="5791200" cy="13716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随地吐痰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1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2852936"/>
            <a:ext cx="5791200" cy="13716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z="9600" dirty="0">
                <a:solidFill>
                  <a:schemeClr val="tx1"/>
                </a:solidFill>
              </a:rPr>
              <a:t>请君入瓮</a:t>
            </a:r>
          </a:p>
        </p:txBody>
      </p:sp>
    </p:spTree>
    <p:extLst>
      <p:ext uri="{BB962C8B-B14F-4D97-AF65-F5344CB8AC3E}">
        <p14:creationId xmlns:p14="http://schemas.microsoft.com/office/powerpoint/2010/main" val="272035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3161" y="908720"/>
            <a:ext cx="655272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Other Rules :</a:t>
            </a:r>
          </a:p>
          <a:p>
            <a:r>
              <a:rPr lang="en-US" altLang="zh-CN" sz="50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1. No English</a:t>
            </a:r>
          </a:p>
          <a:p>
            <a:r>
              <a:rPr lang="en-US" altLang="zh-CN" sz="50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2. No </a:t>
            </a:r>
            <a:r>
              <a:rPr lang="zh-CN" altLang="en-US" sz="50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涉及敏感词汇</a:t>
            </a:r>
            <a:endParaRPr lang="en-US" altLang="zh-CN" sz="5000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sz="50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3. </a:t>
            </a:r>
            <a:r>
              <a:rPr lang="zh-CN" altLang="en-US" sz="50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猜到大意即可（允许有一两个字或稍微有意思的偏差）</a:t>
            </a:r>
            <a:endParaRPr lang="en-US" altLang="zh-CN" sz="5000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sz="50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Drama</a:t>
            </a:r>
            <a:r>
              <a:rPr lang="zh-CN" altLang="en-US" sz="50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搞起来！！！</a:t>
            </a:r>
            <a:endParaRPr lang="en-US" altLang="zh-CN" sz="50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76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7784" y="2735786"/>
            <a:ext cx="561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 smtClean="0"/>
              <a:t>苏</a:t>
            </a:r>
            <a:r>
              <a:rPr lang="en-US" altLang="zh-CN" sz="9600" dirty="0" err="1" smtClean="0"/>
              <a:t>er</a:t>
            </a:r>
            <a:r>
              <a:rPr lang="zh-CN" altLang="en-US" sz="9600" dirty="0" smtClean="0"/>
              <a:t>菲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64737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0" y="3068960"/>
            <a:ext cx="5791200" cy="13716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朵拉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2996952"/>
            <a:ext cx="5791200" cy="13716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眉目传情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1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980728"/>
            <a:ext cx="5791200" cy="13716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鸭鸭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3" r="17945" b="2490"/>
          <a:stretch/>
        </p:blipFill>
        <p:spPr>
          <a:xfrm>
            <a:off x="2843808" y="2556312"/>
            <a:ext cx="3128791" cy="339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3888" y="1337320"/>
            <a:ext cx="5791200" cy="13716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犬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708920"/>
            <a:ext cx="3403426" cy="340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2708920"/>
            <a:ext cx="6552728" cy="13716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怀民亦未寝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5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2780928"/>
            <a:ext cx="6480720" cy="13716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特洛伊木马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30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5896" y="2996952"/>
            <a:ext cx="5791200" cy="13716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怪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9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2636912"/>
            <a:ext cx="6511280" cy="13716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阿瓦达索命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45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3848" y="3068960"/>
            <a:ext cx="5791200" cy="13716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sz="9600" dirty="0">
                <a:solidFill>
                  <a:schemeClr val="tx1"/>
                </a:solidFill>
              </a:rPr>
              <a:t>YY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32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dirty="0" smtClean="0">
                <a:solidFill>
                  <a:schemeClr val="tx1"/>
                </a:solidFill>
              </a:rPr>
              <a:t>温妈妈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5856" y="2996952"/>
            <a:ext cx="5791200" cy="13716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江哥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02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0" y="3140968"/>
            <a:ext cx="5791200" cy="13716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江嫂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64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2708920"/>
            <a:ext cx="5791200" cy="13716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你叉叉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7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2636912"/>
            <a:ext cx="5791200" cy="13716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鲜衣怒马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744" y="2708920"/>
            <a:ext cx="5791200" cy="13716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小自信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64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21" y="3573016"/>
            <a:ext cx="8424936" cy="13716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熊大，光头强又来砍树啦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9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744" y="2924944"/>
            <a:ext cx="5791200" cy="1371600"/>
          </a:xfrm>
        </p:spPr>
        <p:txBody>
          <a:bodyPr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缠缠绵绵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08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2708920"/>
            <a:ext cx="5791200" cy="1371600"/>
          </a:xfrm>
        </p:spPr>
        <p:txBody>
          <a:bodyPr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梁祝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93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3140968"/>
            <a:ext cx="5791200" cy="1371600"/>
          </a:xfrm>
        </p:spPr>
        <p:txBody>
          <a:bodyPr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小自信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30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2852936"/>
            <a:ext cx="7519392" cy="1371600"/>
          </a:xfrm>
        </p:spPr>
        <p:txBody>
          <a:bodyPr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妻子象禽兽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132856"/>
            <a:ext cx="8229600" cy="215111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CN" altLang="en-US" sz="9600" dirty="0">
                <a:solidFill>
                  <a:schemeClr val="tx1"/>
                </a:solidFill>
              </a:rPr>
              <a:t>早退</a:t>
            </a:r>
          </a:p>
        </p:txBody>
      </p:sp>
    </p:spTree>
    <p:extLst>
      <p:ext uri="{BB962C8B-B14F-4D97-AF65-F5344CB8AC3E}">
        <p14:creationId xmlns:p14="http://schemas.microsoft.com/office/powerpoint/2010/main" val="2701130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708920"/>
            <a:ext cx="6264696" cy="1371600"/>
          </a:xfrm>
        </p:spPr>
        <p:txBody>
          <a:bodyPr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长歌怀采薇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9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7904" y="2924944"/>
            <a:ext cx="5791200" cy="1371600"/>
          </a:xfrm>
        </p:spPr>
        <p:txBody>
          <a:bodyPr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龟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744" y="2852936"/>
            <a:ext cx="5791200" cy="1371600"/>
          </a:xfrm>
        </p:spPr>
        <p:txBody>
          <a:bodyPr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绿萝妈妈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5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1920" y="2704241"/>
            <a:ext cx="5791200" cy="1371600"/>
          </a:xfrm>
        </p:spPr>
        <p:txBody>
          <a:bodyPr>
            <a:noAutofit/>
          </a:bodyPr>
          <a:lstStyle/>
          <a:p>
            <a:r>
              <a:rPr lang="zh-CN" altLang="en-US" sz="9600" dirty="0" smtClean="0">
                <a:solidFill>
                  <a:schemeClr val="tx1"/>
                </a:solidFill>
              </a:rPr>
              <a:t>萬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6056" y="2204864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563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6203032" cy="1371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猜词结束，想知道惩罚是啥吗？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2187127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当然是：模仿老师口头禅啦！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2483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7200" dirty="0">
                <a:latin typeface="华文隶书" panose="02010800040101010101" pitchFamily="2" charset="-122"/>
                <a:ea typeface="华文隶书" panose="02010800040101010101" pitchFamily="2" charset="-122"/>
              </a:rPr>
              <a:t/>
            </a:r>
            <a:br>
              <a:rPr lang="en-US" altLang="zh-CN" sz="72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sz="7200" dirty="0">
                <a:latin typeface="华文隶书" panose="02010800040101010101" pitchFamily="2" charset="-122"/>
                <a:ea typeface="华文隶书" panose="02010800040101010101" pitchFamily="2" charset="-122"/>
              </a:rPr>
              <a:t>广告时间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412776"/>
            <a:ext cx="7620000" cy="4373563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下面会播放几则广告，请幸运观众上来模仿。</a:t>
            </a:r>
            <a:endParaRPr lang="en-US" altLang="zh-CN" sz="3600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  <a:hlinkClick r:id="rId2" action="ppaction://hlinkfile"/>
              </a:rPr>
              <a:t>牛奶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  <a:hlinkClick r:id="rId3" action="ppaction://hlinkfile"/>
              </a:rPr>
              <a:t>糖果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  <a:hlinkClick r:id="rId4"/>
              </a:rPr>
              <a:t>学霸题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  <a:hlinkClick r:id="rId5"/>
              </a:rPr>
              <a:t>另一个糖果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  <a:hlinkClick r:id="rId6"/>
              </a:rPr>
              <a:t>贴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  <a:hlinkClick r:id="rId7"/>
              </a:rPr>
              <a:t>片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  <a:hlinkClick r:id="rId8"/>
              </a:rPr>
              <a:t>羊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  <a:hlinkClick r:id="rId9"/>
              </a:rPr>
              <a:t>饼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  <a:hlinkClick r:id="rId10"/>
              </a:rPr>
              <a:t>冻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10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11760" y="1556792"/>
            <a:ext cx="4844752" cy="20882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72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中场休息</a:t>
            </a:r>
            <a:endParaRPr lang="zh-CN" altLang="en-US" sz="72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2120" y="4495884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/>
              <a:t>会有精彩节目表演</a:t>
            </a:r>
            <a:r>
              <a:rPr lang="en-US" altLang="zh-CN" sz="3000" dirty="0" smtClean="0"/>
              <a:t>……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25694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5791200" cy="1371600"/>
          </a:xfrm>
        </p:spPr>
        <p:txBody>
          <a:bodyPr>
            <a:normAutofit fontScale="90000"/>
          </a:bodyPr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课本剧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en-US" altLang="zh-CN" sz="6000" dirty="0" smtClean="0"/>
              <a:t>2.</a:t>
            </a:r>
            <a:r>
              <a:rPr lang="zh-CN" altLang="en-US" sz="6000" dirty="0"/>
              <a:t>古文</a:t>
            </a:r>
            <a:r>
              <a:rPr lang="zh-CN" altLang="en-US" sz="6000" dirty="0" smtClean="0"/>
              <a:t>朗诵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981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7200" dirty="0">
                <a:latin typeface="华文隶书" panose="02010800040101010101" pitchFamily="2" charset="-122"/>
                <a:ea typeface="华文隶书" panose="02010800040101010101" pitchFamily="2" charset="-122"/>
              </a:rPr>
              <a:t>季姬击鸡记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44624"/>
            <a:ext cx="7620000" cy="4373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3000" cap="all" spc="-60" dirty="0">
                <a:latin typeface="华文隶书" panose="02010800040101010101" pitchFamily="2" charset="-122"/>
                <a:ea typeface="华文隶书" panose="02010800040101010101" pitchFamily="2" charset="-122"/>
                <a:cs typeface="+mj-cs"/>
              </a:rPr>
              <a:t>季姬寂，集鸡，鸡即棘鸡。棘鸡饥叽，季姬及箕稷济鸡。鸡既济，跻姬笈，季姬忌，急咭鸡，鸡急，继圾几，季姬急，即籍箕击鸡，箕疾击几伎，伎即齑，鸡叽集几基，季姬急极屐击鸡，鸡既殛，季姬激，即记</a:t>
            </a:r>
            <a:r>
              <a:rPr lang="en-US" altLang="zh-CN" sz="3000" cap="all" spc="-60" dirty="0">
                <a:latin typeface="华文隶书" panose="02010800040101010101" pitchFamily="2" charset="-122"/>
                <a:ea typeface="华文隶书" panose="02010800040101010101" pitchFamily="2" charset="-122"/>
                <a:cs typeface="+mj-cs"/>
              </a:rPr>
              <a:t>《</a:t>
            </a:r>
            <a:r>
              <a:rPr lang="zh-CN" altLang="en-US" sz="3000" cap="all" spc="-60" dirty="0">
                <a:latin typeface="华文隶书" panose="02010800040101010101" pitchFamily="2" charset="-122"/>
                <a:ea typeface="华文隶书" panose="02010800040101010101" pitchFamily="2" charset="-122"/>
                <a:cs typeface="+mj-cs"/>
              </a:rPr>
              <a:t>季姬击鸡记</a:t>
            </a:r>
            <a:r>
              <a:rPr lang="en-US" altLang="zh-CN" sz="3000" cap="all" spc="-60" dirty="0">
                <a:latin typeface="华文隶书" panose="02010800040101010101" pitchFamily="2" charset="-122"/>
                <a:ea typeface="华文隶书" panose="02010800040101010101" pitchFamily="2" charset="-122"/>
                <a:cs typeface="+mj-cs"/>
              </a:rPr>
              <a:t>》</a:t>
            </a:r>
            <a:r>
              <a:rPr lang="zh-CN" altLang="en-US" sz="3000" cap="all" spc="-60" dirty="0">
                <a:latin typeface="华文隶书" panose="02010800040101010101" pitchFamily="2" charset="-122"/>
                <a:ea typeface="华文隶书" panose="02010800040101010101" pitchFamily="2" charset="-122"/>
                <a:cs typeface="+mj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73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500" dirty="0">
                <a:latin typeface="华文隶书" pitchFamily="2" charset="-122"/>
                <a:ea typeface="华文隶书" pitchFamily="2" charset="-122"/>
              </a:rPr>
              <a:t>施氏食狮史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000" b="0" dirty="0">
                <a:latin typeface="华文隶书" pitchFamily="2" charset="-122"/>
                <a:ea typeface="华文隶书" pitchFamily="2" charset="-122"/>
              </a:rPr>
              <a:t>石室诗士施氏，嗜狮，誓食十狮。施氏时时适市视狮。十时，适十狮适市。是时，适施氏适市。施氏视是十狮，恃矢势，使是十狮逝世。氏拾是十狮尸，适石室。石室湿，氏使侍拭石室。石室拭，施氏始试食是十狮尸。食时，始识是十狮尸，实十石狮尸。试释是事。</a:t>
            </a:r>
            <a:endParaRPr lang="zh-CN" altLang="en-US" sz="3000" dirty="0"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89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645024"/>
            <a:ext cx="8229600" cy="11430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altLang="zh-CN" sz="9600" dirty="0">
                <a:solidFill>
                  <a:schemeClr val="tx1"/>
                </a:solidFill>
              </a:rPr>
              <a:t>Life is not fair</a:t>
            </a:r>
            <a:endParaRPr lang="zh-CN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05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29208"/>
            <a:ext cx="5791200" cy="1371600"/>
          </a:xfrm>
        </p:spPr>
        <p:txBody>
          <a:bodyPr>
            <a:normAutofit/>
          </a:bodyPr>
          <a:lstStyle/>
          <a:p>
            <a:r>
              <a:rPr lang="zh-CN" altLang="en-US" sz="6500" dirty="0">
                <a:latin typeface="华文隶书" panose="02010800040101010101" pitchFamily="2" charset="-122"/>
                <a:ea typeface="华文隶书" panose="02010800040101010101" pitchFamily="2" charset="-122"/>
              </a:rPr>
              <a:t>连句成文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700808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zh-CN" altLang="en-US" sz="36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给出一个开头，当前参与组进行句子接龙</a:t>
            </a:r>
            <a:r>
              <a:rPr lang="zh-CN" altLang="en-US" sz="36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，要求无语法错误，句意通顺</a:t>
            </a:r>
            <a:endParaRPr lang="en-US" altLang="zh-CN" sz="3600" b="1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55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405" y="167959"/>
            <a:ext cx="8784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Calibri" pitchFamily="34" charset="0"/>
                <a:cs typeface="Calibri" pitchFamily="34" charset="0"/>
              </a:rPr>
              <a:t>1. A long time ago, there was a king in India……</a:t>
            </a:r>
            <a:endParaRPr lang="zh-CN" alt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32" y="1364800"/>
            <a:ext cx="8784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Calibri" pitchFamily="34" charset="0"/>
                <a:cs typeface="Calibri" pitchFamily="34" charset="0"/>
              </a:rPr>
              <a:t>2. A wise old man came to the Clifford School……</a:t>
            </a:r>
            <a:endParaRPr lang="zh-CN" alt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7" y="2688239"/>
            <a:ext cx="8784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Calibri" pitchFamily="34" charset="0"/>
                <a:cs typeface="Calibri" pitchFamily="34" charset="0"/>
              </a:rPr>
              <a:t>3. By midnight, the classroom was empty, except for a shadow……</a:t>
            </a:r>
            <a:endParaRPr lang="zh-CN" alt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70" y="4050294"/>
            <a:ext cx="8784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Calibri" pitchFamily="34" charset="0"/>
                <a:cs typeface="Calibri" pitchFamily="34" charset="0"/>
              </a:rPr>
              <a:t>4. I woke up in the morning, and suddenly……</a:t>
            </a:r>
            <a:endParaRPr lang="zh-CN" alt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405" y="5358382"/>
            <a:ext cx="8784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Calibri" pitchFamily="34" charset="0"/>
                <a:cs typeface="Calibri" pitchFamily="34" charset="0"/>
              </a:rPr>
              <a:t>A poor girl was walking lonely in the forest……</a:t>
            </a:r>
            <a:endParaRPr lang="zh-CN" altLang="en-US" sz="4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20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7200" dirty="0">
                <a:latin typeface="华文隶书" panose="02010800040101010101" pitchFamily="2" charset="-122"/>
                <a:ea typeface="华文隶书" panose="02010800040101010101" pitchFamily="2" charset="-122"/>
              </a:rPr>
              <a:t>吐槽大会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华文隶书" panose="02010800040101010101" pitchFamily="2" charset="-122"/>
                <a:ea typeface="华文隶书" panose="02010800040101010101" pitchFamily="2" charset="-122"/>
              </a:rPr>
              <a:t>每个小组传花，传到谁当前进行一次吐槽。</a:t>
            </a:r>
          </a:p>
        </p:txBody>
      </p:sp>
    </p:spTree>
    <p:extLst>
      <p:ext uri="{BB962C8B-B14F-4D97-AF65-F5344CB8AC3E}">
        <p14:creationId xmlns:p14="http://schemas.microsoft.com/office/powerpoint/2010/main" val="313835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2780928"/>
            <a:ext cx="5791200" cy="1371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zh-CN" altLang="en-US" sz="72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视频时间</a:t>
            </a:r>
            <a:r>
              <a:rPr lang="en-US" altLang="zh-CN" sz="72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/>
            </a:r>
            <a:br>
              <a:rPr lang="en-US" altLang="zh-CN" sz="72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sz="4000" dirty="0"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本</a:t>
            </a:r>
            <a:r>
              <a:rPr lang="zh-CN" altLang="en-US" sz="4000" dirty="0" smtClean="0"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学期精彩片段回放</a:t>
            </a:r>
            <a:r>
              <a:rPr lang="en-US" altLang="zh-CN" sz="4000" dirty="0" smtClean="0"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~</a:t>
            </a:r>
            <a:endParaRPr lang="zh-CN" altLang="en-US" sz="72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244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573016"/>
            <a:ext cx="8229600" cy="11430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CN" altLang="en-US" sz="9600" dirty="0">
                <a:solidFill>
                  <a:schemeClr val="tx1"/>
                </a:solidFill>
              </a:rPr>
              <a:t>把自己的臭嘴打两下子</a:t>
            </a:r>
          </a:p>
        </p:txBody>
      </p:sp>
    </p:spTree>
    <p:extLst>
      <p:ext uri="{BB962C8B-B14F-4D97-AF65-F5344CB8AC3E}">
        <p14:creationId xmlns:p14="http://schemas.microsoft.com/office/powerpoint/2010/main" val="28008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205</TotalTime>
  <Words>777</Words>
  <Application>Microsoft Office PowerPoint</Application>
  <PresentationFormat>全屏显示(4:3)</PresentationFormat>
  <Paragraphs>118</Paragraphs>
  <Slides>83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84" baseType="lpstr">
      <vt:lpstr>基本</vt:lpstr>
      <vt:lpstr>期末团建</vt:lpstr>
      <vt:lpstr>PowerPoint 演示文稿</vt:lpstr>
      <vt:lpstr>真心话大冒险</vt:lpstr>
      <vt:lpstr>你画我猜</vt:lpstr>
      <vt:lpstr>PowerPoint 演示文稿</vt:lpstr>
      <vt:lpstr>温妈妈</vt:lpstr>
      <vt:lpstr>早退</vt:lpstr>
      <vt:lpstr>Life is not fair</vt:lpstr>
      <vt:lpstr>把自己的臭嘴打两下子</vt:lpstr>
      <vt:lpstr>和好</vt:lpstr>
      <vt:lpstr>蜜雪冰城</vt:lpstr>
      <vt:lpstr>怎么还有声音啊</vt:lpstr>
      <vt:lpstr>义和拳</vt:lpstr>
      <vt:lpstr>凡尔赛</vt:lpstr>
      <vt:lpstr>袁世凯</vt:lpstr>
      <vt:lpstr>关注点不在这里啊</vt:lpstr>
      <vt:lpstr>你没有特权</vt:lpstr>
      <vt:lpstr>格斗准备</vt:lpstr>
      <vt:lpstr>回座位</vt:lpstr>
      <vt:lpstr>Zho下来</vt:lpstr>
      <vt:lpstr>你就在此地，不要走动</vt:lpstr>
      <vt:lpstr>泡面</vt:lpstr>
      <vt:lpstr>yyds</vt:lpstr>
      <vt:lpstr>Grandma’s house</vt:lpstr>
      <vt:lpstr>三天不打，上房揭瓦</vt:lpstr>
      <vt:lpstr>奥利奥</vt:lpstr>
      <vt:lpstr>林主持</vt:lpstr>
      <vt:lpstr>匡匡</vt:lpstr>
      <vt:lpstr>杠</vt:lpstr>
      <vt:lpstr>你钥匙掉了</vt:lpstr>
      <vt:lpstr>安静下来</vt:lpstr>
      <vt:lpstr>抽烟</vt:lpstr>
      <vt:lpstr>Gucci Prada</vt:lpstr>
      <vt:lpstr>你干嘛啊</vt:lpstr>
      <vt:lpstr>杰哥不要</vt:lpstr>
      <vt:lpstr>领会精神</vt:lpstr>
      <vt:lpstr>是你是老师还是我是老师啊</vt:lpstr>
      <vt:lpstr>淫笑</vt:lpstr>
      <vt:lpstr>孑孓</vt:lpstr>
      <vt:lpstr>素质低下</vt:lpstr>
      <vt:lpstr>诺哥</vt:lpstr>
      <vt:lpstr>绿帽子</vt:lpstr>
      <vt:lpstr>达咩</vt:lpstr>
      <vt:lpstr>玛卡巴卡</vt:lpstr>
      <vt:lpstr>福橘的诱惑</vt:lpstr>
      <vt:lpstr>海底捞</vt:lpstr>
      <vt:lpstr>森妈</vt:lpstr>
      <vt:lpstr>随地吐痰</vt:lpstr>
      <vt:lpstr>请君入瓮</vt:lpstr>
      <vt:lpstr>PowerPoint 演示文稿</vt:lpstr>
      <vt:lpstr>朵拉</vt:lpstr>
      <vt:lpstr>眉目传情</vt:lpstr>
      <vt:lpstr>鸭鸭</vt:lpstr>
      <vt:lpstr>犬</vt:lpstr>
      <vt:lpstr>怀民亦未寝</vt:lpstr>
      <vt:lpstr>特洛伊木马</vt:lpstr>
      <vt:lpstr>怪</vt:lpstr>
      <vt:lpstr>阿瓦达索命</vt:lpstr>
      <vt:lpstr>YY</vt:lpstr>
      <vt:lpstr>江哥</vt:lpstr>
      <vt:lpstr>江嫂</vt:lpstr>
      <vt:lpstr>你叉叉</vt:lpstr>
      <vt:lpstr>鲜衣怒马</vt:lpstr>
      <vt:lpstr>小自信</vt:lpstr>
      <vt:lpstr>熊大，光头强又来砍树啦</vt:lpstr>
      <vt:lpstr>缠缠绵绵</vt:lpstr>
      <vt:lpstr>梁祝</vt:lpstr>
      <vt:lpstr>小自信</vt:lpstr>
      <vt:lpstr>妻子象禽兽</vt:lpstr>
      <vt:lpstr>长歌怀采薇</vt:lpstr>
      <vt:lpstr>龟</vt:lpstr>
      <vt:lpstr>绿萝妈妈</vt:lpstr>
      <vt:lpstr>萬</vt:lpstr>
      <vt:lpstr>猜词结束，想知道惩罚是啥吗？</vt:lpstr>
      <vt:lpstr> 广告时间</vt:lpstr>
      <vt:lpstr>中场休息</vt:lpstr>
      <vt:lpstr>1.课本剧  2.古文朗诵</vt:lpstr>
      <vt:lpstr>季姬击鸡记</vt:lpstr>
      <vt:lpstr>施氏食狮史</vt:lpstr>
      <vt:lpstr>连句成文</vt:lpstr>
      <vt:lpstr>PowerPoint 演示文稿</vt:lpstr>
      <vt:lpstr>吐槽大会</vt:lpstr>
      <vt:lpstr>   视频时间 本学期精彩片段回放~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期末团建</dc:title>
  <dc:creator>9B1</dc:creator>
  <cp:lastModifiedBy>abc</cp:lastModifiedBy>
  <cp:revision>24</cp:revision>
  <dcterms:created xsi:type="dcterms:W3CDTF">2022-01-13T00:55:28Z</dcterms:created>
  <dcterms:modified xsi:type="dcterms:W3CDTF">2022-01-14T01:50:51Z</dcterms:modified>
</cp:coreProperties>
</file>