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93EB-CC02-A3D1-A631-738C7BEA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823390-5D20-35DA-B95E-72243C8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6A31A-57B6-A492-1CBA-70635C6C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1414E-54C7-6B9C-4BA5-6BC2A218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C48E-FDDA-078B-202F-D2824741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9FA6-1EBC-E43D-CABC-E1E26749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C6E8E-5D25-E27C-B9AB-7860744C0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E2DFD-FBAA-7157-D97F-A3F943AF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6DEBC-3A69-F2FC-EDE9-A0D49D75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AF69-8E66-DB18-46F9-1A991EFB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645687-FAE9-523F-6015-ED4701DA3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50DBD-F036-2FFA-BE7A-ACFEBFFA8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5318B-261F-2F78-25A8-727A7278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6AB5A-50CB-D752-7ACA-017F58CC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64D-AEA8-8B8F-8968-DF43FC9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6561-7F76-4CA1-2859-2ACDDB3B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45751-3B07-9D8C-9A93-4A75AE22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96EE5-9953-6713-7E6A-2C17082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3C53C-29A9-B3B1-F54C-6ECCB67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4AB8F-C1A4-6250-B4DD-5FA7079A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116A3-7BD1-0D79-6D65-F3A56391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A1921-C7AF-6739-8AB8-E251F479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7571-DF0E-0060-BFC1-2C8CE88C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1950B-9694-3B60-3968-88C7AFB0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E3C93-477D-90B8-7B65-A26DD725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1593-70A4-6EFA-46F4-09C6332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9389E-697C-2735-CE19-04C98813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8F7AF-314F-F3D4-099F-A3D12EE25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065C6-C882-881D-726B-A2AFF791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53A37-F829-1800-09E1-8AB03836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C1871-9676-69E7-ED03-2BB3038C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8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096F-496D-9516-94D1-44ACD55F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0D7BD-8B68-A45C-98D8-7214B162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FE385-8E92-078B-DA04-1491B724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21D238-EB2D-4AA7-DC2F-87A825299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35E79-0498-6AB1-A7B4-64D772DF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E5FEEA-DF82-AADF-B592-68252DF5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66797E-3088-E5A3-EB9A-2950731B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34299-A208-B933-ECC1-51434EBA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A410-E66F-08E3-8644-7AC1AF9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26476-F370-B474-52EC-A973964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11000-091F-E867-AE13-A9F01ADB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32E4F-F703-1B3C-745E-8D1CD22F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3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6F717-B55D-73FF-F833-56E56CB5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3091E0-FB3A-DE3D-843B-F37E6D68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E870F-DBC2-AE4D-03DF-B061983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EFE1-36AC-B689-B6DB-AA6FC38F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6B2A0-D343-6A97-BA7F-302E33A8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3FFDB-0EE5-39ED-B9BF-4DC2DC4F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D762C-12E8-64E9-AE60-2EE34A4E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5B5EB-486F-7F9F-5082-21CF480A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82C11-1FDA-601A-9D45-20E2CEA2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8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B3F8-28AD-6AE7-767F-457688C2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68485-ECF7-5E6A-F917-2A682DC29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3D87-0559-193F-C562-D52771EB4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83EEE-C755-8A8B-2358-8C90711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C2735-339D-3E9C-99BC-71E7275D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EB1FE-FAC9-4B2B-F009-8B1C956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6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2C06D3-4AAA-CE21-7CC8-17C268AF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CB61-1433-6073-5317-887555F8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91AB0-CC42-4EE2-BE29-96A886C0D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0AB7-C027-43FD-8F24-CD35589A89A7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8E85D-2984-97C5-E748-E65FFA62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1A7E5-8FC1-43F8-9C26-4ED8E1D5F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69B0-E5BE-4E01-A27B-C583FCED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6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10AE-9203-8AC4-AE54-3384DE92C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EC4C5-611A-B0D3-4824-6A2A45844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AA2D9-C3BE-EBBE-9C15-38756AE4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F764B8-0737-FE58-AD2F-1992385978E8}"/>
              </a:ext>
            </a:extLst>
          </p:cNvPr>
          <p:cNvSpPr txBox="1"/>
          <p:nvPr/>
        </p:nvSpPr>
        <p:spPr>
          <a:xfrm>
            <a:off x="4174176" y="4672905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声乐学习保证书签署仪式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73B9DF-91EA-FBAF-880F-9CC540E9D86B}"/>
              </a:ext>
            </a:extLst>
          </p:cNvPr>
          <p:cNvSpPr txBox="1"/>
          <p:nvPr/>
        </p:nvSpPr>
        <p:spPr>
          <a:xfrm>
            <a:off x="8989621" y="65035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BE28A1-F781-DBEC-A599-6BDE2DF5D893}"/>
              </a:ext>
            </a:extLst>
          </p:cNvPr>
          <p:cNvSpPr txBox="1"/>
          <p:nvPr/>
        </p:nvSpPr>
        <p:spPr>
          <a:xfrm>
            <a:off x="8191040" y="565785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2022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年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6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月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25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Ink Free" panose="03080402000500000000" pitchFamily="66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6335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Ink Free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Yankang</dc:creator>
  <cp:lastModifiedBy>Zhong Yankang</cp:lastModifiedBy>
  <cp:revision>1</cp:revision>
  <dcterms:created xsi:type="dcterms:W3CDTF">2022-06-25T04:47:24Z</dcterms:created>
  <dcterms:modified xsi:type="dcterms:W3CDTF">2022-06-25T04:47:30Z</dcterms:modified>
</cp:coreProperties>
</file>