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pen Sans SemiBold"/>
      <p:regular r:id="rId24"/>
      <p:bold r:id="rId25"/>
      <p:italic r:id="rId26"/>
      <p:boldItalic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Fira Sans Condensed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33" Type="http://schemas.openxmlformats.org/officeDocument/2006/relationships/font" Target="fonts/FiraSansCondensed-bold.fntdata"/><Relationship Id="rId32" Type="http://schemas.openxmlformats.org/officeDocument/2006/relationships/font" Target="fonts/FiraSansCondensed-regular.fntdata"/><Relationship Id="rId35" Type="http://schemas.openxmlformats.org/officeDocument/2006/relationships/font" Target="fonts/FiraSansCondensed-boldItalic.fntdata"/><Relationship Id="rId34" Type="http://schemas.openxmlformats.org/officeDocument/2006/relationships/font" Target="fonts/FiraSansCondensed-italic.fntdata"/><Relationship Id="rId37" Type="http://schemas.openxmlformats.org/officeDocument/2006/relationships/font" Target="fonts/OpenSans-bold.fntdata"/><Relationship Id="rId36" Type="http://schemas.openxmlformats.org/officeDocument/2006/relationships/font" Target="fonts/OpenSans-regular.fntdata"/><Relationship Id="rId39" Type="http://schemas.openxmlformats.org/officeDocument/2006/relationships/font" Target="fonts/OpenSans-boldItalic.fntdata"/><Relationship Id="rId38" Type="http://schemas.openxmlformats.org/officeDocument/2006/relationships/font" Target="fonts/Open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JosefinSans-regular.fntdata"/><Relationship Id="rId27" Type="http://schemas.openxmlformats.org/officeDocument/2006/relationships/font" Target="fonts/OpenSansSemiBold-boldItalic.fntdata"/><Relationship Id="rId29" Type="http://schemas.openxmlformats.org/officeDocument/2006/relationships/font" Target="fonts/Josefi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 welcome to our milestone presentation this is our Patient Tracker App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d12e23aed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d12e23aed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d12e23aed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d12e23aed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d12e23aed2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d12e23aed2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d12e23aed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d12e23aed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bb46ff4b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bb46ff4b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bb46ff4b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bb46ff4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d12e23aed2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d12e23aed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d12e23aed2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d12e23aed2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1e87cec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1e87cec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347e33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347e33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b8d1ca92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b8d1ca92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our Patient tracking software?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347e33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347e33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make a software design that shares important patient information to the network of loved ones catering to that </a:t>
            </a:r>
            <a:r>
              <a:rPr lang="en"/>
              <a:t>individual</a:t>
            </a:r>
            <a:r>
              <a:rPr lang="en"/>
              <a:t>. We want to improve communication and transparency between the hospital and the family offering critical support during challenging times.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ab8d1ca92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ab8d1ca92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1e87cec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1e87cec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</a:t>
            </a:r>
            <a:r>
              <a:rPr lang="en"/>
              <a:t>audience</a:t>
            </a:r>
            <a:r>
              <a:rPr lang="en"/>
              <a:t> are to families who have someone in the hospital </a:t>
            </a:r>
            <a:r>
              <a:rPr lang="en"/>
              <a:t>because</a:t>
            </a:r>
            <a:r>
              <a:rPr lang="en"/>
              <a:t> these are the people that want better communication about patient information and what to do with that information.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d12e23ae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d12e23ae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d12e23ae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d12e23ae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bb10c4d83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bb10c4d83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7" name="Google Shape;737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3" name="Google Shape;763;p52"/>
          <p:cNvSpPr txBox="1"/>
          <p:nvPr>
            <p:ph idx="1" type="subTitle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764" name="Google Shape;764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3" name="Google Shape;773;p53"/>
          <p:cNvSpPr txBox="1"/>
          <p:nvPr>
            <p:ph idx="1" type="body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5"/>
          <p:cNvSpPr txBox="1"/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5" name="Google Shape;805;p55"/>
          <p:cNvSpPr txBox="1"/>
          <p:nvPr>
            <p:ph idx="1" type="subTitle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2" name="Google Shape;822;p56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4" type="subTitle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6" type="subTitle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6" name="Google Shape;846;p57"/>
          <p:cNvSpPr txBox="1"/>
          <p:nvPr>
            <p:ph idx="8" type="subTitle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9" name="Google Shape;859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3" name="Google Shape;883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4" name="Google Shape;894;p60"/>
          <p:cNvSpPr txBox="1"/>
          <p:nvPr>
            <p:ph idx="1" type="subTitle"/>
          </p:nvPr>
        </p:nvSpPr>
        <p:spPr>
          <a:xfrm>
            <a:off x="4881606" y="35661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2" type="subTitle"/>
          </p:nvPr>
        </p:nvSpPr>
        <p:spPr>
          <a:xfrm>
            <a:off x="4740306" y="38611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 txBox="1"/>
          <p:nvPr>
            <p:ph idx="3" type="subTitle"/>
          </p:nvPr>
        </p:nvSpPr>
        <p:spPr>
          <a:xfrm>
            <a:off x="2014344" y="35661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7" name="Google Shape;897;p60"/>
          <p:cNvSpPr txBox="1"/>
          <p:nvPr>
            <p:ph idx="4" type="subTitle"/>
          </p:nvPr>
        </p:nvSpPr>
        <p:spPr>
          <a:xfrm>
            <a:off x="1915494" y="38611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4" name="Google Shape;914;p61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61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2" type="subTitle"/>
          </p:nvPr>
        </p:nvSpPr>
        <p:spPr>
          <a:xfrm>
            <a:off x="5400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9" name="Google Shape;949;p63"/>
          <p:cNvSpPr txBox="1"/>
          <p:nvPr>
            <p:ph idx="4" type="subTitle"/>
          </p:nvPr>
        </p:nvSpPr>
        <p:spPr>
          <a:xfrm>
            <a:off x="44406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Tracker</a:t>
            </a:r>
            <a:endParaRPr/>
          </a:p>
        </p:txBody>
      </p:sp>
      <p:sp>
        <p:nvSpPr>
          <p:cNvPr id="1025" name="Google Shape;1025;p69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Care, Keeping Hearts Connected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 for User (Figma UX/UI)</a:t>
            </a:r>
            <a:endParaRPr/>
          </a:p>
        </p:txBody>
      </p:sp>
      <p:pic>
        <p:nvPicPr>
          <p:cNvPr id="1096" name="Google Shape;109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1562650"/>
            <a:ext cx="1268825" cy="26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78"/>
          <p:cNvSpPr txBox="1"/>
          <p:nvPr/>
        </p:nvSpPr>
        <p:spPr>
          <a:xfrm>
            <a:off x="688125" y="1100950"/>
            <a:ext cx="49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8" name="Google Shape;109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675" y="2047075"/>
            <a:ext cx="1180150" cy="260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78"/>
          <p:cNvSpPr txBox="1"/>
          <p:nvPr/>
        </p:nvSpPr>
        <p:spPr>
          <a:xfrm>
            <a:off x="2452450" y="1468763"/>
            <a:ext cx="24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a “loved one”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78"/>
          <p:cNvSpPr/>
          <p:nvPr/>
        </p:nvSpPr>
        <p:spPr>
          <a:xfrm rot="-1249">
            <a:off x="1869017" y="2463405"/>
            <a:ext cx="825600" cy="412800"/>
          </a:xfrm>
          <a:prstGeom prst="rightArrow">
            <a:avLst>
              <a:gd fmla="val 50000" name="adj1"/>
              <a:gd fmla="val 49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1" name="Google Shape;110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925" y="1042150"/>
            <a:ext cx="1516900" cy="152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6425" y="2876198"/>
            <a:ext cx="1335900" cy="1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78"/>
          <p:cNvSpPr/>
          <p:nvPr/>
        </p:nvSpPr>
        <p:spPr>
          <a:xfrm>
            <a:off x="4799625" y="2463400"/>
            <a:ext cx="1032000" cy="41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78"/>
          <p:cNvSpPr txBox="1"/>
          <p:nvPr/>
        </p:nvSpPr>
        <p:spPr>
          <a:xfrm>
            <a:off x="7762325" y="2422750"/>
            <a:ext cx="126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Adding a patient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 for User Cont.</a:t>
            </a:r>
            <a:endParaRPr/>
          </a:p>
        </p:txBody>
      </p:sp>
      <p:pic>
        <p:nvPicPr>
          <p:cNvPr id="1110" name="Google Shape;11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48" y="1599825"/>
            <a:ext cx="1376950" cy="30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825" y="1599825"/>
            <a:ext cx="1416721" cy="30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79"/>
          <p:cNvSpPr/>
          <p:nvPr/>
        </p:nvSpPr>
        <p:spPr>
          <a:xfrm rot="456378">
            <a:off x="1402015" y="2764931"/>
            <a:ext cx="877118" cy="412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3" name="Google Shape;111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850" y="1623051"/>
            <a:ext cx="1376950" cy="303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0725" y="580900"/>
            <a:ext cx="1213286" cy="2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8525" y="2373926"/>
            <a:ext cx="1148700" cy="25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9"/>
          <p:cNvSpPr/>
          <p:nvPr/>
        </p:nvSpPr>
        <p:spPr>
          <a:xfrm rot="456378">
            <a:off x="4014340" y="2590481"/>
            <a:ext cx="877118" cy="412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7" name="Google Shape;1117;p79"/>
          <p:cNvSpPr/>
          <p:nvPr/>
        </p:nvSpPr>
        <p:spPr>
          <a:xfrm rot="-727245">
            <a:off x="6420221" y="3433339"/>
            <a:ext cx="877256" cy="4127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 Staff (UX/UI)</a:t>
            </a:r>
            <a:endParaRPr/>
          </a:p>
        </p:txBody>
      </p:sp>
      <p:pic>
        <p:nvPicPr>
          <p:cNvPr id="1123" name="Google Shape;112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52" y="1926675"/>
            <a:ext cx="1125850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96" y="1717850"/>
            <a:ext cx="1403350" cy="318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80"/>
          <p:cNvSpPr/>
          <p:nvPr/>
        </p:nvSpPr>
        <p:spPr>
          <a:xfrm>
            <a:off x="1406800" y="3208250"/>
            <a:ext cx="8256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6" name="Google Shape;1126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948" y="1148600"/>
            <a:ext cx="993425" cy="19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80"/>
          <p:cNvSpPr/>
          <p:nvPr/>
        </p:nvSpPr>
        <p:spPr>
          <a:xfrm rot="-1308085">
            <a:off x="4024277" y="2167455"/>
            <a:ext cx="825546" cy="4129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8" name="Google Shape;112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49" y="1581075"/>
            <a:ext cx="1354625" cy="291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0"/>
          <p:cNvSpPr/>
          <p:nvPr/>
        </p:nvSpPr>
        <p:spPr>
          <a:xfrm rot="1210407">
            <a:off x="6244429" y="2528675"/>
            <a:ext cx="825545" cy="4129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135" name="Google Shape;1135;p81"/>
          <p:cNvSpPr txBox="1"/>
          <p:nvPr>
            <p:ph idx="1" type="body"/>
          </p:nvPr>
        </p:nvSpPr>
        <p:spPr>
          <a:xfrm>
            <a:off x="718675" y="1028700"/>
            <a:ext cx="3419100" cy="3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Flutter (Frontend)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Node.js (Backend)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MongoDB Atlas (Database)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Azure Web Hosting</a:t>
            </a:r>
            <a:endParaRPr sz="1600"/>
          </a:p>
        </p:txBody>
      </p:sp>
      <p:pic>
        <p:nvPicPr>
          <p:cNvPr id="1136" name="Google Shape;11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7425"/>
            <a:ext cx="1139325" cy="1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200" y="1552813"/>
            <a:ext cx="1328550" cy="1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225" y="3182425"/>
            <a:ext cx="1378600" cy="1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950" y="3343425"/>
            <a:ext cx="1328550" cy="13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2"/>
          <p:cNvSpPr txBox="1"/>
          <p:nvPr>
            <p:ph type="title"/>
          </p:nvPr>
        </p:nvSpPr>
        <p:spPr>
          <a:xfrm>
            <a:off x="710000" y="2261350"/>
            <a:ext cx="7032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145" name="Google Shape;1145;p82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3"/>
          <p:cNvSpPr txBox="1"/>
          <p:nvPr>
            <p:ph type="title"/>
          </p:nvPr>
        </p:nvSpPr>
        <p:spPr>
          <a:xfrm>
            <a:off x="710000" y="2261350"/>
            <a:ext cx="7032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 Insights</a:t>
            </a:r>
            <a:endParaRPr/>
          </a:p>
        </p:txBody>
      </p:sp>
      <p:sp>
        <p:nvSpPr>
          <p:cNvPr id="1151" name="Google Shape;1151;p83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4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157" name="Google Shape;1157;p84"/>
          <p:cNvSpPr txBox="1"/>
          <p:nvPr>
            <p:ph idx="2" type="title"/>
          </p:nvPr>
        </p:nvSpPr>
        <p:spPr>
          <a:xfrm>
            <a:off x="710000" y="1164675"/>
            <a:ext cx="77880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Work/Future Plans</a:t>
            </a:r>
            <a:endParaRPr/>
          </a:p>
        </p:txBody>
      </p:sp>
      <p:sp>
        <p:nvSpPr>
          <p:cNvPr id="1163" name="Google Shape;1163;p85"/>
          <p:cNvSpPr txBox="1"/>
          <p:nvPr>
            <p:ph idx="1" type="body"/>
          </p:nvPr>
        </p:nvSpPr>
        <p:spPr>
          <a:xfrm>
            <a:off x="718675" y="1028700"/>
            <a:ext cx="7885200" cy="3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Chatting Feature – users can contact the staff treating their loved ones.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Calendar – keep track of appointments and important dates.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 Notifications – quickly track any changes to loved ones medical info.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Vitals Information - displays current vitals of loved one.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86"/>
          <p:cNvPicPr preferRelativeResize="0"/>
          <p:nvPr/>
        </p:nvPicPr>
        <p:blipFill rotWithShape="1">
          <a:blip r:embed="rId3">
            <a:alphaModFix/>
          </a:blip>
          <a:srcRect b="18166" l="0" r="0" t="0"/>
          <a:stretch/>
        </p:blipFill>
        <p:spPr>
          <a:xfrm>
            <a:off x="1461313" y="609113"/>
            <a:ext cx="6221376" cy="3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0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Roles</a:t>
            </a:r>
            <a:endParaRPr/>
          </a:p>
        </p:txBody>
      </p:sp>
      <p:sp>
        <p:nvSpPr>
          <p:cNvPr id="1031" name="Google Shape;1031;p70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Cantu</a:t>
            </a:r>
            <a:endParaRPr/>
          </a:p>
        </p:txBody>
      </p:sp>
      <p:sp>
        <p:nvSpPr>
          <p:cNvPr id="1032" name="Google Shape;1032;p70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Mayuka Nozaki</a:t>
            </a:r>
            <a:endParaRPr/>
          </a:p>
        </p:txBody>
      </p:sp>
      <p:sp>
        <p:nvSpPr>
          <p:cNvPr id="1033" name="Google Shape;1033;p70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Developer </a:t>
            </a:r>
            <a:endParaRPr/>
          </a:p>
        </p:txBody>
      </p:sp>
      <p:sp>
        <p:nvSpPr>
          <p:cNvPr id="1034" name="Google Shape;1034;p70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Manager</a:t>
            </a:r>
            <a:endParaRPr/>
          </a:p>
        </p:txBody>
      </p:sp>
      <p:sp>
        <p:nvSpPr>
          <p:cNvPr id="1035" name="Google Shape;1035;p70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Prater</a:t>
            </a:r>
            <a:endParaRPr/>
          </a:p>
        </p:txBody>
      </p:sp>
      <p:sp>
        <p:nvSpPr>
          <p:cNvPr id="1036" name="Google Shape;1036;p70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r>
              <a:rPr lang="en"/>
              <a:t> Assurance</a:t>
            </a:r>
            <a:endParaRPr/>
          </a:p>
        </p:txBody>
      </p:sp>
      <p:sp>
        <p:nvSpPr>
          <p:cNvPr id="1037" name="Google Shape;1037;p70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Jasdeep Singh</a:t>
            </a:r>
            <a:endParaRPr/>
          </a:p>
        </p:txBody>
      </p:sp>
      <p:sp>
        <p:nvSpPr>
          <p:cNvPr id="1038" name="Google Shape;1038;p70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r>
              <a:rPr lang="en"/>
              <a:t>Developer</a:t>
            </a:r>
            <a:endParaRPr/>
          </a:p>
        </p:txBody>
      </p:sp>
      <p:sp>
        <p:nvSpPr>
          <p:cNvPr id="1039" name="Google Shape;1039;p70"/>
          <p:cNvSpPr txBox="1"/>
          <p:nvPr>
            <p:ph idx="9" type="title"/>
          </p:nvPr>
        </p:nvSpPr>
        <p:spPr>
          <a:xfrm>
            <a:off x="2122850" y="1171125"/>
            <a:ext cx="13128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</a:t>
            </a:r>
            <a:endParaRPr/>
          </a:p>
        </p:txBody>
      </p:sp>
      <p:sp>
        <p:nvSpPr>
          <p:cNvPr id="1040" name="Google Shape;1040;p70"/>
          <p:cNvSpPr txBox="1"/>
          <p:nvPr>
            <p:ph idx="13" type="title"/>
          </p:nvPr>
        </p:nvSpPr>
        <p:spPr>
          <a:xfrm>
            <a:off x="5620100" y="1171125"/>
            <a:ext cx="119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</a:t>
            </a:r>
            <a:endParaRPr/>
          </a:p>
        </p:txBody>
      </p:sp>
      <p:sp>
        <p:nvSpPr>
          <p:cNvPr id="1041" name="Google Shape;1041;p70"/>
          <p:cNvSpPr txBox="1"/>
          <p:nvPr>
            <p:ph idx="14" type="title"/>
          </p:nvPr>
        </p:nvSpPr>
        <p:spPr>
          <a:xfrm>
            <a:off x="2104851" y="3071125"/>
            <a:ext cx="119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</a:t>
            </a:r>
            <a:endParaRPr/>
          </a:p>
        </p:txBody>
      </p:sp>
      <p:sp>
        <p:nvSpPr>
          <p:cNvPr id="1042" name="Google Shape;1042;p70"/>
          <p:cNvSpPr txBox="1"/>
          <p:nvPr>
            <p:ph idx="15" type="title"/>
          </p:nvPr>
        </p:nvSpPr>
        <p:spPr>
          <a:xfrm>
            <a:off x="5697651" y="3071125"/>
            <a:ext cx="119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1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8" name="Google Shape;1048;p71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our patient tracking software?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2"/>
          <p:cNvSpPr txBox="1"/>
          <p:nvPr>
            <p:ph type="title"/>
          </p:nvPr>
        </p:nvSpPr>
        <p:spPr>
          <a:xfrm>
            <a:off x="1912500" y="1686813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54" name="Google Shape;1054;p72"/>
          <p:cNvSpPr txBox="1"/>
          <p:nvPr>
            <p:ph idx="2" type="title"/>
          </p:nvPr>
        </p:nvSpPr>
        <p:spPr>
          <a:xfrm>
            <a:off x="3105600" y="70852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5" name="Google Shape;1055;p72"/>
          <p:cNvSpPr txBox="1"/>
          <p:nvPr>
            <p:ph idx="1" type="subTitle"/>
          </p:nvPr>
        </p:nvSpPr>
        <p:spPr>
          <a:xfrm>
            <a:off x="2077800" y="2578998"/>
            <a:ext cx="4988400" cy="21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project’s </a:t>
            </a:r>
            <a:r>
              <a:rPr lang="en">
                <a:solidFill>
                  <a:schemeClr val="dk2"/>
                </a:solidFill>
              </a:rPr>
              <a:t>goal is</a:t>
            </a:r>
            <a:r>
              <a:rPr lang="en">
                <a:solidFill>
                  <a:schemeClr val="dk2"/>
                </a:solidFill>
              </a:rPr>
              <a:t> to provide a software for sharing important patient information with their network of loved ones. The goal is to improve communication and transparency in healthcare, offering essential support in challenging situations.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56" name="Google Shape;1056;p72"/>
          <p:cNvPicPr preferRelativeResize="0"/>
          <p:nvPr/>
        </p:nvPicPr>
        <p:blipFill rotWithShape="1">
          <a:blip r:embed="rId3">
            <a:alphaModFix/>
          </a:blip>
          <a:srcRect b="25683" l="0" r="0" t="0"/>
          <a:stretch/>
        </p:blipFill>
        <p:spPr>
          <a:xfrm>
            <a:off x="7066200" y="3522897"/>
            <a:ext cx="1773000" cy="14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73"/>
          <p:cNvSpPr/>
          <p:nvPr/>
        </p:nvSpPr>
        <p:spPr>
          <a:xfrm>
            <a:off x="3787337" y="3954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3"/>
          <p:cNvSpPr txBox="1"/>
          <p:nvPr>
            <p:ph idx="1" type="subTitle"/>
          </p:nvPr>
        </p:nvSpPr>
        <p:spPr>
          <a:xfrm>
            <a:off x="2838125" y="160273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063" name="Google Shape;1063;p73"/>
          <p:cNvSpPr txBox="1"/>
          <p:nvPr>
            <p:ph idx="2" type="subTitle"/>
          </p:nvPr>
        </p:nvSpPr>
        <p:spPr>
          <a:xfrm>
            <a:off x="2232225" y="2180700"/>
            <a:ext cx="4398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vision is seeing families less stressed about receiving </a:t>
            </a:r>
            <a:r>
              <a:rPr lang="en">
                <a:solidFill>
                  <a:schemeClr val="dk2"/>
                </a:solidFill>
              </a:rPr>
              <a:t>critical</a:t>
            </a:r>
            <a:r>
              <a:rPr lang="en">
                <a:solidFill>
                  <a:schemeClr val="dk2"/>
                </a:solidFill>
              </a:rPr>
              <a:t> patient information ensuring they are well-informed about ongoing developments, and fostering a sense of assurance and confidence in the information they receive.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64" name="Google Shape;1064;p73"/>
          <p:cNvGrpSpPr/>
          <p:nvPr/>
        </p:nvGrpSpPr>
        <p:grpSpPr>
          <a:xfrm>
            <a:off x="3989072" y="747778"/>
            <a:ext cx="582917" cy="305936"/>
            <a:chOff x="2084325" y="363300"/>
            <a:chExt cx="484150" cy="254100"/>
          </a:xfrm>
        </p:grpSpPr>
        <p:sp>
          <p:nvSpPr>
            <p:cNvPr id="1065" name="Google Shape;1065;p73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4"/>
          <p:cNvSpPr txBox="1"/>
          <p:nvPr>
            <p:ph type="title"/>
          </p:nvPr>
        </p:nvSpPr>
        <p:spPr>
          <a:xfrm>
            <a:off x="642075" y="1834350"/>
            <a:ext cx="612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072" name="Google Shape;1072;p74"/>
          <p:cNvSpPr txBox="1"/>
          <p:nvPr>
            <p:ph idx="1" type="subTitle"/>
          </p:nvPr>
        </p:nvSpPr>
        <p:spPr>
          <a:xfrm>
            <a:off x="642075" y="2716800"/>
            <a:ext cx="6297900" cy="10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</a:t>
            </a:r>
            <a:r>
              <a:rPr lang="en">
                <a:solidFill>
                  <a:schemeClr val="dk2"/>
                </a:solidFill>
              </a:rPr>
              <a:t>audience that our software is targeted to are </a:t>
            </a:r>
            <a:r>
              <a:rPr b="1" lang="en" u="sng">
                <a:solidFill>
                  <a:schemeClr val="dk2"/>
                </a:solidFill>
              </a:rPr>
              <a:t>families</a:t>
            </a:r>
            <a:r>
              <a:rPr lang="en">
                <a:solidFill>
                  <a:schemeClr val="dk2"/>
                </a:solidFill>
              </a:rPr>
              <a:t> who have a loved one in the hospital. These people are seeking a way to transparently receive patient information so they can stay alert on the status of their loved one.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75"/>
          <p:cNvSpPr txBox="1"/>
          <p:nvPr>
            <p:ph type="title"/>
          </p:nvPr>
        </p:nvSpPr>
        <p:spPr>
          <a:xfrm>
            <a:off x="710000" y="2261350"/>
            <a:ext cx="63561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Diagram</a:t>
            </a:r>
            <a:endParaRPr/>
          </a:p>
        </p:txBody>
      </p:sp>
      <p:sp>
        <p:nvSpPr>
          <p:cNvPr id="1078" name="Google Shape;1078;p75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6"/>
          <p:cNvSpPr txBox="1"/>
          <p:nvPr>
            <p:ph type="title"/>
          </p:nvPr>
        </p:nvSpPr>
        <p:spPr>
          <a:xfrm>
            <a:off x="219600" y="425175"/>
            <a:ext cx="8777100" cy="41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Sprint 1: Login and Sign up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Sprint 2: Create Patient profiles and information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Sprint 3: Integration with Backend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Sprint 4: Figma implementation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Sprint 5: Chat with Doctor and Vitals Tabs &amp; Hosting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(WIP)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84" name="Google Shape;1084;p76"/>
          <p:cNvSpPr txBox="1"/>
          <p:nvPr/>
        </p:nvSpPr>
        <p:spPr>
          <a:xfrm>
            <a:off x="335450" y="524675"/>
            <a:ext cx="66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Project Progress</a:t>
            </a:r>
            <a:endParaRPr sz="4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7"/>
          <p:cNvSpPr txBox="1"/>
          <p:nvPr>
            <p:ph type="title"/>
          </p:nvPr>
        </p:nvSpPr>
        <p:spPr>
          <a:xfrm>
            <a:off x="710000" y="2261350"/>
            <a:ext cx="63561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UX/UI</a:t>
            </a:r>
            <a:endParaRPr/>
          </a:p>
        </p:txBody>
      </p:sp>
      <p:sp>
        <p:nvSpPr>
          <p:cNvPr id="1090" name="Google Shape;1090;p77"/>
          <p:cNvSpPr txBox="1"/>
          <p:nvPr>
            <p:ph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