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3" r:id="rId3"/>
    <p:sldId id="282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78" r:id="rId17"/>
  </p:sldIdLst>
  <p:sldSz cx="9144000" cy="6858000" type="screen4x3"/>
  <p:notesSz cx="6854825" cy="9750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1F56"/>
    <a:srgbClr val="38B549"/>
    <a:srgbClr val="FF6600"/>
    <a:srgbClr val="FFECC0"/>
    <a:srgbClr val="0066CC"/>
    <a:srgbClr val="990033"/>
    <a:srgbClr val="BC712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226" y="1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114954D-3975-486F-A634-AD74970EFD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40590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0952833-5BF8-462B-8955-824AFCD66D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43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F2748E-33A7-43C4-98F3-E08F4F834479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4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E00436-2C65-4272-A794-994C57E491FB}" type="slidenum">
              <a:rPr lang="en-US" altLang="ko-KR" smtClean="0"/>
              <a:pPr>
                <a:spcBef>
                  <a:spcPct val="0"/>
                </a:spcBef>
              </a:pPr>
              <a:t>16</a:t>
            </a:fld>
            <a:endParaRPr lang="en-US" altLang="ko-K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54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8B9E-F9C0-416A-832C-0884C76D2E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520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9FCF1-FE78-45CE-8E11-F5957D42AE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4501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56B4-3AAF-44E0-A295-42DDC124C3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606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김정배_백업\알바누리\커버리스트\프리젠테이션\카테고리별\학교_교육\s_00002\sub_s_00002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90042"/>
            <a:ext cx="7931224" cy="618678"/>
          </a:xfrm>
        </p:spPr>
        <p:txBody>
          <a:bodyPr/>
          <a:lstStyle>
            <a:lvl1pPr algn="l">
              <a:defRPr sz="3200" b="1">
                <a:solidFill>
                  <a:srgbClr val="6633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818750" y="6525344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ATmega128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배우는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마이크로컨트롤러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프로그래밍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8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EE44-8CAE-4526-920C-A8E8A9C485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9194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6CB5-6D7D-45E3-972D-BDDADE8BE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5668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D665-08DE-41D6-B962-2085A179A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939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E0A57-CA7C-4B68-8045-C32C5FCE0C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7703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0BBB-273B-4A8D-BB08-23A4FAE3D0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303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1EE-F89C-4EDA-A21F-9F26D9E227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143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1FB8C-4271-44F5-A7B2-ACDAE1930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2451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fld id="{51F73B43-0D21-451E-BE02-CBCCAECBEF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chip.com/mplab/avr-support/atmel-studio-7" TargetMode="External"/><Relationship Id="rId2" Type="http://schemas.openxmlformats.org/officeDocument/2006/relationships/hyperlink" Target="http://www.atmel.com/Microsite/atmel-studio/default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04800" y="1152525"/>
            <a:ext cx="8587680" cy="17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견고딕" panose="02030600000101010101" pitchFamily="18" charset="-127"/>
              </a:rPr>
              <a:t>Chapter 3. </a:t>
            </a:r>
          </a:p>
          <a:p>
            <a:pPr lvl="1"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ko-KR" altLang="en-US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개발 환경 설정</a:t>
            </a:r>
            <a:endParaRPr lang="en-US" altLang="ko-KR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ATmega128</a:t>
            </a:r>
            <a:r>
              <a:rPr lang="ko-KR" altLang="en-US" dirty="0"/>
              <a:t> </a:t>
            </a:r>
            <a:r>
              <a:rPr lang="ko-KR" altLang="en-US" dirty="0" smtClean="0"/>
              <a:t>기반의 보드와 </a:t>
            </a:r>
            <a:r>
              <a:rPr lang="en-US" altLang="ko-KR" dirty="0" smtClean="0"/>
              <a:t>ISP </a:t>
            </a:r>
            <a:r>
              <a:rPr lang="ko-KR" altLang="en-US" dirty="0" smtClean="0"/>
              <a:t>방식 프로그램 업로드 도구 필요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마이크로컨트롤러</a:t>
            </a:r>
            <a:r>
              <a:rPr lang="ko-KR" altLang="en-US" dirty="0" smtClean="0"/>
              <a:t> 보드 준비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068960"/>
            <a:ext cx="3932516" cy="11521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16016" y="3958756"/>
            <a:ext cx="2776269" cy="1648901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2339752" y="2996952"/>
            <a:ext cx="936104" cy="7200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 rot="1944130">
            <a:off x="6315949" y="5070001"/>
            <a:ext cx="739847" cy="5675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02966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56792"/>
            <a:ext cx="5482952" cy="4824536"/>
          </a:xfrm>
        </p:spPr>
        <p:txBody>
          <a:bodyPr/>
          <a:lstStyle/>
          <a:p>
            <a:r>
              <a:rPr lang="ko-KR" altLang="en-US" sz="2000" dirty="0" smtClean="0"/>
              <a:t>컴퓨터에서 가상의 시리얼 포트</a:t>
            </a:r>
            <a:r>
              <a:rPr lang="en-US" altLang="ko-KR" sz="2000" dirty="0" smtClean="0"/>
              <a:t>(COM Port)</a:t>
            </a:r>
            <a:r>
              <a:rPr lang="ko-KR" altLang="en-US" sz="2000" dirty="0" smtClean="0"/>
              <a:t>로 등록</a:t>
            </a:r>
            <a:endParaRPr lang="en-US" altLang="ko-KR" sz="2000" dirty="0" smtClean="0"/>
          </a:p>
          <a:p>
            <a:r>
              <a:rPr lang="ko-KR" altLang="en-US" sz="2000" dirty="0" smtClean="0"/>
              <a:t>포트 번호를 반드시 기억하여야 함</a:t>
            </a:r>
            <a:endParaRPr lang="en-US" altLang="ko-KR" sz="2000" dirty="0" smtClean="0"/>
          </a:p>
          <a:p>
            <a:r>
              <a:rPr lang="en-US" altLang="ko-KR" sz="2000" dirty="0" smtClean="0"/>
              <a:t>“Tools </a:t>
            </a:r>
            <a:r>
              <a:rPr lang="en-US" altLang="ko-KR" sz="2000" dirty="0" smtClean="0">
                <a:sym typeface="Symbol" panose="05050102010706020507" pitchFamily="18" charset="2"/>
              </a:rPr>
              <a:t> Add target…” </a:t>
            </a:r>
            <a:r>
              <a:rPr lang="ko-KR" altLang="en-US" sz="2000" dirty="0" smtClean="0">
                <a:sym typeface="Symbol" panose="05050102010706020507" pitchFamily="18" charset="2"/>
              </a:rPr>
              <a:t>메뉴에서 </a:t>
            </a:r>
            <a:r>
              <a:rPr lang="en-US" altLang="ko-KR" sz="2000" dirty="0" smtClean="0">
                <a:sym typeface="Symbol" panose="05050102010706020507" pitchFamily="18" charset="2"/>
              </a:rPr>
              <a:t>STK500 </a:t>
            </a:r>
            <a:r>
              <a:rPr lang="ko-KR" altLang="en-US" sz="2000" dirty="0" smtClean="0">
                <a:sym typeface="Symbol" panose="05050102010706020507" pitchFamily="18" charset="2"/>
              </a:rPr>
              <a:t>항목과</a:t>
            </a:r>
            <a:r>
              <a:rPr lang="en-US" altLang="ko-KR" sz="2000" dirty="0" smtClean="0">
                <a:sym typeface="Symbol" panose="05050102010706020507" pitchFamily="18" charset="2"/>
              </a:rPr>
              <a:t> COM </a:t>
            </a:r>
            <a:r>
              <a:rPr lang="ko-KR" altLang="en-US" sz="2000" dirty="0" smtClean="0">
                <a:sym typeface="Symbol" panose="05050102010706020507" pitchFamily="18" charset="2"/>
              </a:rPr>
              <a:t>포트 번호를 선택하여 </a:t>
            </a:r>
            <a:r>
              <a:rPr lang="ko-KR" altLang="en-US" sz="2000" dirty="0" err="1" smtClean="0">
                <a:sym typeface="Symbol" panose="05050102010706020507" pitchFamily="18" charset="2"/>
              </a:rPr>
              <a:t>아트멜</a:t>
            </a:r>
            <a:r>
              <a:rPr lang="ko-KR" altLang="en-US" sz="2000" dirty="0" smtClean="0">
                <a:sym typeface="Symbol" panose="05050102010706020507" pitchFamily="18" charset="2"/>
              </a:rPr>
              <a:t> 스튜디오에 사용할 프로그래머 등록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프로그램 업로드 장치 연결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924889"/>
            <a:ext cx="2357599" cy="43501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4368112"/>
            <a:ext cx="3663716" cy="19069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049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700808"/>
            <a:ext cx="7969524" cy="4468571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입력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089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입력한 코드로부터 </a:t>
            </a:r>
            <a:r>
              <a:rPr lang="en-US" altLang="ko-KR" dirty="0" smtClean="0"/>
              <a:t>ATmega128</a:t>
            </a:r>
            <a:r>
              <a:rPr lang="ko-KR" altLang="en-US" dirty="0" smtClean="0"/>
              <a:t>에서 실행될 기계어 파일을 생성하는 작업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컴파일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코드의 문법적인 오류만을 검사하며 기계어 파일을 생성하지는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솔루션에 하나의 프로젝트만 포함된 경우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솔루션 </a:t>
            </a:r>
            <a:r>
              <a:rPr lang="ko-KR" altLang="en-US" dirty="0" err="1" smtClean="0"/>
              <a:t>빌드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프로젝트 </a:t>
            </a:r>
            <a:r>
              <a:rPr lang="ko-KR" altLang="en-US" dirty="0" err="1" smtClean="0"/>
              <a:t>빌드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차이는 없음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빌드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655" y="4293096"/>
            <a:ext cx="5524313" cy="17896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26284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“Tools </a:t>
            </a:r>
            <a:r>
              <a:rPr lang="en-US" altLang="ko-KR" dirty="0" smtClean="0">
                <a:sym typeface="Symbol" panose="05050102010706020507" pitchFamily="18" charset="2"/>
              </a:rPr>
              <a:t> Device Programming” </a:t>
            </a:r>
            <a:r>
              <a:rPr lang="ko-KR" altLang="en-US" dirty="0" smtClean="0">
                <a:sym typeface="Symbol" panose="05050102010706020507" pitchFamily="18" charset="2"/>
              </a:rPr>
              <a:t>메뉴 항목 선택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업로드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59" y="2276872"/>
            <a:ext cx="4793882" cy="38029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68963" y="2624720"/>
            <a:ext cx="1820877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38788" y="256490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옵션 선택</a:t>
            </a:r>
            <a:endParaRPr lang="ko-KR" altLang="en-US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7683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업로드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843" y="1868295"/>
            <a:ext cx="5325938" cy="42250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11313" y="3434183"/>
            <a:ext cx="1139152" cy="217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12208" y="3050903"/>
            <a:ext cx="3754352" cy="217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2609861"/>
            <a:ext cx="288091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ELF </a:t>
            </a:r>
            <a:r>
              <a:rPr lang="ko-KR" altLang="en-US" sz="16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또는 </a:t>
            </a:r>
            <a:r>
              <a:rPr lang="en-US" altLang="ko-KR" sz="16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HEX </a:t>
            </a:r>
            <a:r>
              <a:rPr lang="ko-KR" altLang="en-US" sz="16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 사용 가능</a:t>
            </a:r>
            <a:endParaRPr lang="ko-KR" altLang="en-US" sz="1600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2139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52400" y="2028825"/>
            <a:ext cx="46482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440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Thank</a:t>
            </a:r>
            <a:r>
              <a:rPr lang="en-US" altLang="ko-KR" sz="4400" smtClean="0">
                <a:solidFill>
                  <a:srgbClr val="0F17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 </a:t>
            </a:r>
            <a:r>
              <a:rPr lang="en-US" altLang="ko-KR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you!!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교차 개발 환경 </a:t>
            </a:r>
            <a:r>
              <a:rPr lang="en-US" altLang="ko-KR" dirty="0" smtClean="0"/>
              <a:t>(Cross Development Environment)</a:t>
            </a:r>
          </a:p>
          <a:p>
            <a:pPr lvl="1"/>
            <a:r>
              <a:rPr lang="ko-KR" altLang="en-US" dirty="0" smtClean="0"/>
              <a:t>프로그램을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개발하는 환경과 프로그램이 실행되는 환경이 서로 다름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 시스템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 개발 환경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윈도우 운영체제를 사용하는 데스크톱 컴퓨터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목적 시스템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 실행 환경</a:t>
            </a:r>
            <a:r>
              <a:rPr lang="en-US" altLang="ko-KR" dirty="0" smtClean="0"/>
              <a:t>, ATmega128</a:t>
            </a:r>
          </a:p>
          <a:p>
            <a:r>
              <a:rPr lang="ko-KR" altLang="en-US" dirty="0" smtClean="0"/>
              <a:t>개발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실행 순서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개발 시스템에서 프로그램 개발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목적 시스템으로 프로그램 업로드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목적 시스템에서 프로그램 실행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마이크로컨트롤러를</a:t>
            </a:r>
            <a:r>
              <a:rPr lang="ko-KR" altLang="en-US" dirty="0" smtClean="0"/>
              <a:t> 위한 개발 환경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1662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824412"/>
          </a:xfrm>
        </p:spPr>
        <p:txBody>
          <a:bodyPr/>
          <a:lstStyle/>
          <a:p>
            <a:r>
              <a:rPr lang="en-US" altLang="ko-KR" dirty="0" smtClean="0"/>
              <a:t>ATmega128 </a:t>
            </a:r>
            <a:r>
              <a:rPr lang="ko-KR" altLang="en-US" dirty="0" smtClean="0"/>
              <a:t>개발사인 </a:t>
            </a:r>
            <a:r>
              <a:rPr lang="ko-KR" altLang="en-US" dirty="0" err="1" smtClean="0"/>
              <a:t>아트멜에서</a:t>
            </a:r>
            <a:r>
              <a:rPr lang="ko-KR" altLang="en-US" dirty="0" smtClean="0"/>
              <a:t> 제공하는 무료 통합개발환경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www.atmel.com/Microsite/atmel-studio/default.aspx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en-US" altLang="ko-KR" dirty="0" smtClean="0">
                <a:hlinkClick r:id="rId3"/>
              </a:rPr>
              <a:t>https://www.microchip.com/mplab/avr-support/atmel-studio-7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버전</a:t>
            </a:r>
            <a:r>
              <a:rPr lang="en-US" altLang="ko-KR" dirty="0" smtClean="0"/>
              <a:t> 4</a:t>
            </a:r>
          </a:p>
          <a:p>
            <a:pPr lvl="2"/>
            <a:r>
              <a:rPr lang="ko-KR" altLang="en-US" dirty="0" err="1" smtClean="0"/>
              <a:t>저용량의</a:t>
            </a:r>
            <a:r>
              <a:rPr lang="ko-KR" altLang="en-US" dirty="0" smtClean="0"/>
              <a:t> 간단한 인터페이스로 현재까지 일부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“AVR Studio”</a:t>
            </a:r>
            <a:r>
              <a:rPr lang="ko-KR" altLang="en-US" dirty="0" smtClean="0"/>
              <a:t>라는 이름으로 배포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버전 </a:t>
            </a:r>
            <a:r>
              <a:rPr lang="en-US" altLang="ko-KR" dirty="0" smtClean="0"/>
              <a:t>7</a:t>
            </a:r>
          </a:p>
          <a:p>
            <a:pPr lvl="2"/>
            <a:r>
              <a:rPr lang="ko-KR" altLang="en-US" dirty="0" smtClean="0"/>
              <a:t>현재 최신 버전으로 버전 </a:t>
            </a:r>
            <a:r>
              <a:rPr lang="en-US" altLang="ko-KR" dirty="0" smtClean="0"/>
              <a:t>5 </a:t>
            </a:r>
            <a:r>
              <a:rPr lang="ko-KR" altLang="en-US" dirty="0" smtClean="0"/>
              <a:t>이후 </a:t>
            </a:r>
            <a:r>
              <a:rPr lang="en-US" altLang="ko-KR" dirty="0" smtClean="0"/>
              <a:t>“Atmel Studio”</a:t>
            </a:r>
            <a:r>
              <a:rPr lang="ko-KR" altLang="en-US" dirty="0" smtClean="0"/>
              <a:t>로 이름이 바뀜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간단한 설치와 </a:t>
            </a:r>
            <a:r>
              <a:rPr lang="en-US" altLang="ko-KR" dirty="0" smtClean="0"/>
              <a:t>ATmega128</a:t>
            </a:r>
            <a:r>
              <a:rPr lang="ko-KR" altLang="en-US" dirty="0" smtClean="0"/>
              <a:t>의 모든 기능을 사용할 수 있도록 지원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비주얼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스튜디오 </a:t>
            </a:r>
            <a:r>
              <a:rPr lang="en-US" altLang="ko-KR" dirty="0" smtClean="0"/>
              <a:t>2015</a:t>
            </a:r>
            <a:r>
              <a:rPr lang="ko-KR" altLang="en-US" dirty="0" smtClean="0"/>
              <a:t>의 인터페이스 사용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457200" y="290513"/>
            <a:ext cx="6491288" cy="617537"/>
          </a:xfrm>
        </p:spPr>
        <p:txBody>
          <a:bodyPr/>
          <a:lstStyle/>
          <a:p>
            <a:r>
              <a:rPr lang="ko-KR" altLang="en-US" dirty="0" err="1" smtClean="0"/>
              <a:t>아트멜</a:t>
            </a:r>
            <a:r>
              <a:rPr lang="ko-KR" altLang="en-US" dirty="0" smtClean="0"/>
              <a:t> 스튜디오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687" y="1955541"/>
            <a:ext cx="5616626" cy="402800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아트멜</a:t>
            </a:r>
            <a:r>
              <a:rPr lang="ko-KR" altLang="en-US" dirty="0" smtClean="0"/>
              <a:t> 스튜디오 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9583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블링크</a:t>
            </a:r>
            <a:r>
              <a:rPr lang="ko-KR" altLang="en-US" dirty="0" smtClean="0"/>
              <a:t> 프로그램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0.5</a:t>
            </a:r>
            <a:r>
              <a:rPr lang="ko-KR" altLang="en-US" dirty="0" smtClean="0"/>
              <a:t>초 간격으로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점멸하는 프로그램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테스트 보드의 경우 </a:t>
            </a:r>
            <a:r>
              <a:rPr lang="en-US" altLang="ko-KR" dirty="0" smtClean="0"/>
              <a:t>PA0 </a:t>
            </a:r>
            <a:r>
              <a:rPr lang="ko-KR" altLang="en-US" dirty="0" smtClean="0"/>
              <a:t>핀에 연결된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가 포함되어 있으므로 별도로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를 연결할 필요 없음</a:t>
            </a:r>
            <a:endParaRPr lang="en-US" altLang="ko-KR" dirty="0" smtClean="0"/>
          </a:p>
          <a:p>
            <a:r>
              <a:rPr lang="ko-KR" altLang="en-US" dirty="0" smtClean="0"/>
              <a:t>실행 순서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프로젝트 생성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코드 입력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err="1" smtClean="0"/>
              <a:t>빌드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업로드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실행 확인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 번째 프로그램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1334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“File </a:t>
            </a:r>
            <a:r>
              <a:rPr lang="en-US" altLang="ko-KR" dirty="0" smtClean="0">
                <a:sym typeface="Symbol" panose="05050102010706020507" pitchFamily="18" charset="2"/>
              </a:rPr>
              <a:t> New  Project…” </a:t>
            </a:r>
            <a:r>
              <a:rPr lang="ko-KR" altLang="en-US" dirty="0" smtClean="0">
                <a:sym typeface="Symbol" panose="05050102010706020507" pitchFamily="18" charset="2"/>
              </a:rPr>
              <a:t>선택</a:t>
            </a:r>
            <a:endParaRPr lang="en-US" altLang="ko-KR" dirty="0" smtClean="0">
              <a:sym typeface="Symbol" panose="05050102010706020507" pitchFamily="18" charset="2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905" y="2276872"/>
            <a:ext cx="5213813" cy="3739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79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/>
              <a:t>“GCC C Executable Project” </a:t>
            </a:r>
            <a:r>
              <a:rPr lang="ko-KR" altLang="en-US" sz="1800" dirty="0" smtClean="0"/>
              <a:t>선택</a:t>
            </a:r>
            <a:endParaRPr lang="en-US" altLang="ko-KR" sz="1800" dirty="0" smtClean="0"/>
          </a:p>
          <a:p>
            <a:r>
              <a:rPr lang="ko-KR" altLang="en-US" sz="1800" dirty="0" smtClean="0"/>
              <a:t>솔루션의 위치 및 이름 지정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솔루션에는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 이상의 연관된 프로젝트가 포함될 수 있음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학습 단계에서는 하나의 솔루션에 하나의 프로젝트만 포함되는 것이 일반적임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옵션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3044892"/>
            <a:ext cx="5606251" cy="33095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8289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“ATmega128A”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“ATmega128”</a:t>
            </a:r>
            <a:r>
              <a:rPr lang="ko-KR" altLang="en-US" dirty="0" smtClean="0"/>
              <a:t>과는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마이크로컨트롤러임에</a:t>
            </a:r>
            <a:r>
              <a:rPr lang="ko-KR" altLang="en-US" dirty="0" smtClean="0"/>
              <a:t> 주의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옵션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11" y="2564904"/>
            <a:ext cx="5382001" cy="3739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6120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디렉터리 확인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32856"/>
            <a:ext cx="5353969" cy="37602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5112" y="1763524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솔루션 디렉터리</a:t>
            </a:r>
            <a:endPara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2987660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디렉터리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2923946" y="1987430"/>
            <a:ext cx="2850776" cy="597647"/>
          </a:xfrm>
          <a:custGeom>
            <a:avLst/>
            <a:gdLst>
              <a:gd name="connsiteX0" fmla="*/ 2850776 w 2850776"/>
              <a:gd name="connsiteY0" fmla="*/ 0 h 597647"/>
              <a:gd name="connsiteX1" fmla="*/ 0 w 2850776"/>
              <a:gd name="connsiteY1" fmla="*/ 0 h 597647"/>
              <a:gd name="connsiteX2" fmla="*/ 0 w 2850776"/>
              <a:gd name="connsiteY2" fmla="*/ 597647 h 59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0776" h="597647">
                <a:moveTo>
                  <a:pt x="2850776" y="0"/>
                </a:moveTo>
                <a:lnTo>
                  <a:pt x="0" y="0"/>
                </a:lnTo>
                <a:lnTo>
                  <a:pt x="0" y="597647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3832369" y="3182724"/>
            <a:ext cx="2826871" cy="639482"/>
          </a:xfrm>
          <a:custGeom>
            <a:avLst/>
            <a:gdLst>
              <a:gd name="connsiteX0" fmla="*/ 2826871 w 2826871"/>
              <a:gd name="connsiteY0" fmla="*/ 0 h 639482"/>
              <a:gd name="connsiteX1" fmla="*/ 0 w 2826871"/>
              <a:gd name="connsiteY1" fmla="*/ 0 h 639482"/>
              <a:gd name="connsiteX2" fmla="*/ 0 w 2826871"/>
              <a:gd name="connsiteY2" fmla="*/ 639482 h 639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6871" h="639482">
                <a:moveTo>
                  <a:pt x="2826871" y="0"/>
                </a:moveTo>
                <a:lnTo>
                  <a:pt x="0" y="0"/>
                </a:lnTo>
                <a:lnTo>
                  <a:pt x="0" y="639482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4743800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346</Words>
  <Application>Microsoft Office PowerPoint</Application>
  <PresentationFormat>화면 슬라이드 쇼(4:3)</PresentationFormat>
  <Paragraphs>65</Paragraphs>
  <Slides>16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기본 디자인</vt:lpstr>
      <vt:lpstr>슬라이드 1</vt:lpstr>
      <vt:lpstr>마이크로컨트롤러를 위한 개발 환경</vt:lpstr>
      <vt:lpstr>아트멜 스튜디오</vt:lpstr>
      <vt:lpstr>아트멜 스튜디오 7</vt:lpstr>
      <vt:lpstr>첫 번째 프로그램</vt:lpstr>
      <vt:lpstr>프로젝트 생성</vt:lpstr>
      <vt:lpstr>프로젝트 옵션 1</vt:lpstr>
      <vt:lpstr>프로젝트 옵션 2</vt:lpstr>
      <vt:lpstr>프로젝트 디렉터리 확인</vt:lpstr>
      <vt:lpstr>마이크로컨트롤러 보드 준비</vt:lpstr>
      <vt:lpstr>프로그램 업로드 장치 연결</vt:lpstr>
      <vt:lpstr>코드 입력</vt:lpstr>
      <vt:lpstr>빌드</vt:lpstr>
      <vt:lpstr>프로그램 업로드 1</vt:lpstr>
      <vt:lpstr>프로그램 업로드 2</vt:lpstr>
      <vt:lpstr>슬라이드 16</vt:lpstr>
    </vt:vector>
  </TitlesOfParts>
  <Company>mik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김정배</dc:creator>
  <cp:lastModifiedBy>sikwon</cp:lastModifiedBy>
  <cp:revision>80</cp:revision>
  <dcterms:created xsi:type="dcterms:W3CDTF">2005-10-10T05:21:17Z</dcterms:created>
  <dcterms:modified xsi:type="dcterms:W3CDTF">2018-07-29T01:24:53Z</dcterms:modified>
</cp:coreProperties>
</file>