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78" r:id="rId34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33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4.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</a:t>
            </a: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C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를 위한 </a:t>
            </a: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언어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4-4: </a:t>
            </a:r>
            <a:r>
              <a:rPr lang="ko-KR" altLang="en-US" dirty="0" smtClean="0"/>
              <a:t>데이터 타입에 따른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8" y="1772818"/>
            <a:ext cx="5971429" cy="2982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65" y="4074981"/>
            <a:ext cx="4115608" cy="225207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115616" y="3627771"/>
            <a:ext cx="24482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488490" y="4721169"/>
            <a:ext cx="8928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27221" y="3021149"/>
            <a:ext cx="395492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마이크로컨트롤러에서</a:t>
            </a:r>
            <a:r>
              <a:rPr lang="ko-KR" altLang="en-US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실수 연산은 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메모리와 </a:t>
            </a:r>
            <a:r>
              <a:rPr lang="ko-KR" altLang="en-US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속도 문제로 추천되지 않음</a:t>
            </a:r>
          </a:p>
        </p:txBody>
      </p:sp>
    </p:spTree>
    <p:extLst>
      <p:ext uri="{BB962C8B-B14F-4D97-AF65-F5344CB8AC3E}">
        <p14:creationId xmlns:p14="http://schemas.microsoft.com/office/powerpoint/2010/main" xmlns="" val="245239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 </a:t>
            </a:r>
            <a:r>
              <a:rPr lang="en-US" altLang="ko-KR" sz="2000" dirty="0" smtClean="0"/>
              <a:t>‘Toolchain </a:t>
            </a:r>
            <a:r>
              <a:rPr lang="en-US" altLang="ko-KR" sz="2000" dirty="0" smtClean="0">
                <a:sym typeface="Symbol" panose="05050102010706020507" pitchFamily="18" charset="2"/>
              </a:rPr>
              <a:t> AVR/GNU Linker  Libraries’ </a:t>
            </a:r>
            <a:r>
              <a:rPr lang="ko-KR" altLang="en-US" sz="2000" dirty="0" smtClean="0">
                <a:sym typeface="Symbol" panose="05050102010706020507" pitchFamily="18" charset="2"/>
              </a:rPr>
              <a:t>선택</a:t>
            </a:r>
            <a:endParaRPr lang="en-US" altLang="ko-KR" sz="2000" dirty="0" smtClean="0">
              <a:sym typeface="Symbol" panose="05050102010706020507" pitchFamily="18" charset="2"/>
            </a:endParaRPr>
          </a:p>
          <a:p>
            <a:r>
              <a:rPr lang="en-US" altLang="ko-KR" sz="2000" dirty="0" smtClean="0">
                <a:sym typeface="Symbol" panose="05050102010706020507" pitchFamily="18" charset="2"/>
              </a:rPr>
              <a:t>‘</a:t>
            </a:r>
            <a:r>
              <a:rPr lang="en-US" altLang="ko-KR" sz="2000" dirty="0" err="1" smtClean="0">
                <a:sym typeface="Symbol" panose="05050102010706020507" pitchFamily="18" charset="2"/>
              </a:rPr>
              <a:t>libprintf_flt</a:t>
            </a:r>
            <a:r>
              <a:rPr lang="en-US" altLang="ko-KR" sz="2000" dirty="0" smtClean="0">
                <a:sym typeface="Symbol" panose="05050102010706020507" pitchFamily="18" charset="2"/>
              </a:rPr>
              <a:t>’ </a:t>
            </a:r>
            <a:r>
              <a:rPr lang="ko-KR" altLang="en-US" sz="2000" dirty="0" smtClean="0">
                <a:sym typeface="Symbol" panose="05050102010706020507" pitchFamily="18" charset="2"/>
              </a:rPr>
              <a:t>추가</a:t>
            </a:r>
            <a:endParaRPr lang="en-US" altLang="ko-KR" sz="2000" dirty="0" smtClean="0"/>
          </a:p>
          <a:p>
            <a:pPr lvl="2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출력 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라이브러리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56" y="2406841"/>
            <a:ext cx="5101688" cy="39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324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 </a:t>
            </a:r>
            <a:r>
              <a:rPr lang="en-US" altLang="ko-KR" sz="2000" dirty="0" smtClean="0"/>
              <a:t>‘Toolchain </a:t>
            </a:r>
            <a:r>
              <a:rPr lang="en-US" altLang="ko-KR" sz="2000" dirty="0" smtClean="0">
                <a:sym typeface="Symbol" panose="05050102010706020507" pitchFamily="18" charset="2"/>
              </a:rPr>
              <a:t> AVR/GNU Linker  General’ </a:t>
            </a:r>
            <a:r>
              <a:rPr lang="ko-KR" altLang="en-US" sz="2000" dirty="0" smtClean="0">
                <a:sym typeface="Symbol" panose="05050102010706020507" pitchFamily="18" charset="2"/>
              </a:rPr>
              <a:t>선택</a:t>
            </a:r>
            <a:endParaRPr lang="en-US" altLang="ko-KR" sz="2000" dirty="0" smtClean="0">
              <a:sym typeface="Symbol" panose="05050102010706020507" pitchFamily="18" charset="2"/>
            </a:endParaRPr>
          </a:p>
          <a:p>
            <a:r>
              <a:rPr lang="en-US" altLang="ko-KR" sz="2000" dirty="0" smtClean="0">
                <a:sym typeface="Symbol" panose="05050102010706020507" pitchFamily="18" charset="2"/>
              </a:rPr>
              <a:t>‘Use </a:t>
            </a:r>
            <a:r>
              <a:rPr lang="en-US" altLang="ko-KR" sz="2000" dirty="0" err="1" smtClean="0">
                <a:sym typeface="Symbol" panose="05050102010706020507" pitchFamily="18" charset="2"/>
              </a:rPr>
              <a:t>vprintf</a:t>
            </a:r>
            <a:r>
              <a:rPr lang="en-US" altLang="ko-KR" sz="2000" dirty="0" smtClean="0">
                <a:sym typeface="Symbol" panose="05050102010706020507" pitchFamily="18" charset="2"/>
              </a:rPr>
              <a:t> library’ </a:t>
            </a:r>
            <a:r>
              <a:rPr lang="ko-KR" altLang="en-US" sz="2000" dirty="0" smtClean="0">
                <a:sym typeface="Symbol" panose="05050102010706020507" pitchFamily="18" charset="2"/>
              </a:rPr>
              <a:t>옵션 선택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출력 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옵션 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5101688" cy="40115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645" y="4581128"/>
            <a:ext cx="2913155" cy="159409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804650" y="5037941"/>
            <a:ext cx="9333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294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9955" y="1844824"/>
            <a:ext cx="5985714" cy="434285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271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442" y="1412776"/>
            <a:ext cx="5926740" cy="51116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80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정수와 정수의 나눗셈은 정수</a:t>
            </a:r>
            <a:endParaRPr lang="en-US" altLang="ko-KR" sz="2000" dirty="0" smtClean="0"/>
          </a:p>
          <a:p>
            <a:r>
              <a:rPr lang="ko-KR" altLang="en-US" sz="2000" dirty="0" smtClean="0"/>
              <a:t>실수를 결과로 얻고 싶은 경우에는 두 수 중 하나는 실수이어야 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사용 시 주의 사항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92896"/>
            <a:ext cx="5980000" cy="37057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789040"/>
            <a:ext cx="3894188" cy="21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130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등치 연산자</a:t>
            </a:r>
            <a:r>
              <a:rPr lang="en-US" altLang="ko-KR" sz="2000" dirty="0" smtClean="0"/>
              <a:t>(==)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대입 연산자</a:t>
            </a:r>
            <a:r>
              <a:rPr lang="en-US" altLang="ko-KR" sz="2000" dirty="0" smtClean="0"/>
              <a:t>(=)</a:t>
            </a:r>
            <a:r>
              <a:rPr lang="ko-KR" altLang="en-US" sz="2000" dirty="0" smtClean="0"/>
              <a:t>의 혼돈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사용 시 주의 </a:t>
            </a:r>
            <a:r>
              <a:rPr lang="ko-KR" altLang="en-US" dirty="0" smtClean="0"/>
              <a:t>사항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132856"/>
            <a:ext cx="5971429" cy="35228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00860"/>
            <a:ext cx="3894188" cy="21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375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switch-case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35" y="2415137"/>
            <a:ext cx="2910000" cy="23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356605"/>
            <a:ext cx="4650000" cy="24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871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240" y="1772816"/>
            <a:ext cx="7067143" cy="405428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switch-case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64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while, do-while, for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1844824"/>
            <a:ext cx="2251428" cy="2392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70" y="1844824"/>
            <a:ext cx="1840000" cy="23695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844824"/>
            <a:ext cx="2266667" cy="3954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8581" y="424590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while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3562" y="42439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do-while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0130" y="579911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51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의 실행 결과를 </a:t>
            </a:r>
            <a:r>
              <a:rPr lang="en-US" altLang="ko-KR" sz="1800" dirty="0" smtClean="0"/>
              <a:t>UART </a:t>
            </a:r>
            <a:r>
              <a:rPr lang="ko-KR" altLang="en-US" sz="1800" dirty="0" smtClean="0"/>
              <a:t>통신을 통해 컴퓨터로 전송하고 컴퓨터에서 결과 확인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ATmega128</a:t>
            </a:r>
            <a:r>
              <a:rPr lang="ko-KR" altLang="en-US" sz="1800" dirty="0" smtClean="0"/>
              <a:t>에서는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UART </a:t>
            </a:r>
            <a:r>
              <a:rPr lang="ko-KR" altLang="en-US" sz="1800" dirty="0" smtClean="0"/>
              <a:t>포트를 제공하며 여기서는 </a:t>
            </a:r>
            <a:r>
              <a:rPr lang="en-US" altLang="ko-KR" sz="1800" dirty="0" smtClean="0"/>
              <a:t>UART0 </a:t>
            </a:r>
            <a:r>
              <a:rPr lang="ko-KR" altLang="en-US" sz="1800" dirty="0" smtClean="0"/>
              <a:t>포트를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보드 내에 </a:t>
            </a:r>
            <a:r>
              <a:rPr lang="en-US" altLang="ko-KR" sz="1800" dirty="0" smtClean="0"/>
              <a:t>USB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 UART </a:t>
            </a:r>
            <a:r>
              <a:rPr lang="ko-KR" altLang="en-US" sz="1800" dirty="0" smtClean="0"/>
              <a:t>변환 장치가 포함되어 있으므로 선 연결만 필요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 테스트 환경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37" y="3876136"/>
            <a:ext cx="5977126" cy="1748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1760" y="5949280"/>
            <a:ext cx="547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USB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연결 포트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(ATmega128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UART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포트와 연결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3374876"/>
            <a:ext cx="28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UART0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UART1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 선택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4941168"/>
            <a:ext cx="864096" cy="661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12160" y="4089262"/>
            <a:ext cx="936328" cy="1283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6" idx="3"/>
            <a:endCxn id="8" idx="0"/>
          </p:cNvCxnSpPr>
          <p:nvPr/>
        </p:nvCxnSpPr>
        <p:spPr>
          <a:xfrm>
            <a:off x="5871307" y="3559542"/>
            <a:ext cx="609017" cy="52972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3" idx="1"/>
            <a:endCxn id="4" idx="2"/>
          </p:cNvCxnSpPr>
          <p:nvPr/>
        </p:nvCxnSpPr>
        <p:spPr>
          <a:xfrm rot="10800000">
            <a:off x="1907704" y="5602292"/>
            <a:ext cx="504056" cy="5316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while, do-while, for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61" y="1844824"/>
            <a:ext cx="2453333" cy="1243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3833" y="1839108"/>
            <a:ext cx="2443333" cy="125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5860" y="1850575"/>
            <a:ext cx="3246667" cy="1243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49" y="4030012"/>
            <a:ext cx="8157135" cy="1239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372" y="3620319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무한 루프의 구현 방법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8304" y="616530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4-7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294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변수에는 하나의 값만이 저장될 수 있음</a:t>
            </a:r>
            <a:endParaRPr lang="en-US" altLang="ko-KR" dirty="0" smtClean="0"/>
          </a:p>
          <a:p>
            <a:r>
              <a:rPr lang="ko-KR" altLang="en-US" dirty="0" smtClean="0"/>
              <a:t>하나의 변수에 동일한 타입의 여러 개 값을 저장하기 위해 사용하는 방법이 배열임</a:t>
            </a:r>
            <a:endParaRPr lang="en-US" altLang="ko-KR" dirty="0" smtClean="0"/>
          </a:p>
          <a:p>
            <a:r>
              <a:rPr lang="ko-KR" altLang="en-US" dirty="0" smtClean="0"/>
              <a:t>배열에 저장된 여러 개의 값을 구별하기 위해 색인을 사용</a:t>
            </a:r>
            <a:endParaRPr lang="en-US" altLang="ko-KR" dirty="0" smtClean="0"/>
          </a:p>
          <a:p>
            <a:r>
              <a:rPr lang="ko-KR" altLang="en-US" dirty="0" smtClean="0"/>
              <a:t>문자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경우 문자열의 길이보다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더 큰 배열을 사용해야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끝을 표시하기 위해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문자인 </a:t>
            </a:r>
            <a:r>
              <a:rPr lang="en-US" altLang="ko-KR" dirty="0" smtClean="0"/>
              <a:t>‘\0’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저장하기 위함</a:t>
            </a:r>
            <a:endParaRPr lang="en-US" altLang="ko-KR" dirty="0" smtClean="0"/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4-8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0484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수학에서의 함수와 유사하게 입력에 대한 출력을 냄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언어에서의 함수는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개 이상의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가질 수 있으며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이하의 출력</a:t>
            </a:r>
            <a:r>
              <a:rPr lang="en-US" altLang="ko-KR" dirty="0" smtClean="0"/>
              <a:t>(return</a:t>
            </a:r>
            <a:r>
              <a:rPr lang="ko-KR" altLang="en-US" dirty="0" smtClean="0"/>
              <a:t>을 통한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가질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9" y="3645024"/>
            <a:ext cx="7984762" cy="19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645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이루어짐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입출력과 함수 이름으로 이루어짐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선언은 주로 헤더 파일</a:t>
            </a:r>
            <a:r>
              <a:rPr lang="en-US" altLang="ko-KR" dirty="0" smtClean="0"/>
              <a:t>(*.h)</a:t>
            </a:r>
            <a:r>
              <a:rPr lang="ko-KR" altLang="en-US" dirty="0" smtClean="0"/>
              <a:t>에 소스 파일</a:t>
            </a:r>
            <a:r>
              <a:rPr lang="en-US" altLang="ko-KR" dirty="0" smtClean="0"/>
              <a:t>(*.c)</a:t>
            </a:r>
            <a:r>
              <a:rPr lang="ko-KR" altLang="en-US" dirty="0" smtClean="0"/>
              <a:t>과는 별도로 작성되고 관리됨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헤더 파일을 소스 파일에서 참고하기 위해서는 </a:t>
            </a:r>
            <a:r>
              <a:rPr lang="en-US" altLang="ko-KR" dirty="0" smtClean="0"/>
              <a:t>#include </a:t>
            </a:r>
            <a:r>
              <a:rPr lang="ko-KR" altLang="en-US" dirty="0" smtClean="0"/>
              <a:t>전처리 지시자가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내에서의 처리 과정을 작성함</a:t>
            </a:r>
            <a:endParaRPr lang="en-US" altLang="ko-KR" dirty="0"/>
          </a:p>
          <a:p>
            <a:pPr lvl="2"/>
            <a:r>
              <a:rPr lang="ko-KR" altLang="en-US" dirty="0" smtClean="0"/>
              <a:t>함수를 정의하는 소스 파일 역시 기능별로 묶어서 별도의 파일로 관리하는 것이 일반적임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함수를 실제 사용하는 과정으로 호출 이전에 선언이나 정의가 나와야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3899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3466728" cy="4824536"/>
          </a:xfrm>
        </p:spPr>
        <p:txBody>
          <a:bodyPr/>
          <a:lstStyle/>
          <a:p>
            <a:r>
              <a:rPr lang="en-US" altLang="ko-KR" sz="2000" dirty="0" smtClean="0"/>
              <a:t>ATmega128</a:t>
            </a:r>
            <a:r>
              <a:rPr lang="ko-KR" altLang="en-US" sz="2000" dirty="0" smtClean="0"/>
              <a:t>을 위한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에는 여러 개의 헤더 파일과 소스 파일이 포함될 수 있음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새롭게 작성하는 파일은 </a:t>
            </a:r>
            <a:r>
              <a:rPr lang="en-US" altLang="ko-KR" sz="2000" dirty="0" smtClean="0"/>
              <a:t>‘Add </a:t>
            </a:r>
            <a:r>
              <a:rPr lang="en-US" altLang="ko-KR" sz="2000" dirty="0" smtClean="0">
                <a:sym typeface="Symbol" panose="05050102010706020507" pitchFamily="18" charset="2"/>
              </a:rPr>
              <a:t> New</a:t>
            </a:r>
            <a:r>
              <a:rPr lang="ko-KR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ko-KR" sz="2000" dirty="0" smtClean="0">
                <a:sym typeface="Symbol" panose="05050102010706020507" pitchFamily="18" charset="2"/>
              </a:rPr>
              <a:t>Item’</a:t>
            </a:r>
            <a:r>
              <a:rPr lang="ko-KR" altLang="en-US" sz="2000" dirty="0" smtClean="0">
                <a:sym typeface="Symbol" panose="05050102010706020507" pitchFamily="18" charset="2"/>
              </a:rPr>
              <a:t>을 통해</a:t>
            </a:r>
            <a:endParaRPr lang="en-US" altLang="ko-KR" sz="2000" dirty="0" smtClean="0">
              <a:sym typeface="Symbol" panose="05050102010706020507" pitchFamily="18" charset="2"/>
            </a:endParaRPr>
          </a:p>
          <a:p>
            <a:pPr lvl="1"/>
            <a:r>
              <a:rPr lang="ko-KR" altLang="en-US" sz="2000" dirty="0" smtClean="0">
                <a:sym typeface="Symbol" panose="05050102010706020507" pitchFamily="18" charset="2"/>
              </a:rPr>
              <a:t>기존 파일의 경우 </a:t>
            </a:r>
            <a:r>
              <a:rPr lang="en-US" altLang="ko-KR" sz="2000" dirty="0" smtClean="0">
                <a:sym typeface="Symbol" panose="05050102010706020507" pitchFamily="18" charset="2"/>
              </a:rPr>
              <a:t>‘Add </a:t>
            </a:r>
            <a:r>
              <a:rPr lang="en-US" altLang="ko-KR" sz="2000" dirty="0">
                <a:sym typeface="Symbol" panose="05050102010706020507" pitchFamily="18" charset="2"/>
              </a:rPr>
              <a:t> </a:t>
            </a:r>
            <a:r>
              <a:rPr lang="en-US" altLang="ko-KR" sz="2000" dirty="0" smtClean="0">
                <a:sym typeface="Symbol" panose="05050102010706020507" pitchFamily="18" charset="2"/>
              </a:rPr>
              <a:t>Existing Item’</a:t>
            </a:r>
            <a:r>
              <a:rPr lang="ko-KR" altLang="en-US" sz="2000" dirty="0" smtClean="0">
                <a:sym typeface="Symbol" panose="05050102010706020507" pitchFamily="18" charset="2"/>
              </a:rPr>
              <a:t>을 통해 추가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348880"/>
            <a:ext cx="4741957" cy="39685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3968" y="4077072"/>
            <a:ext cx="1581994" cy="391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733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마이크로컨트롤러의</a:t>
            </a:r>
            <a:r>
              <a:rPr lang="ko-KR" altLang="en-US" sz="2000" dirty="0" smtClean="0"/>
              <a:t> 핀은 비트 단위의 데이터를 통해 제어됨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핀 단위 제어를 위해서는 비트 단위 연산이 필요하며 비트 연산자가 사용됨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2" y="3140968"/>
            <a:ext cx="698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이동 연산자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28749"/>
            <a:ext cx="4773333" cy="192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7" y="4221088"/>
            <a:ext cx="4750000" cy="190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112" y="2238024"/>
            <a:ext cx="2630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곱하기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효과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실수에서는 사용 불가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MSB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버려짐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490658"/>
            <a:ext cx="2630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나누기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효과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실수에서는 사용 불가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LSB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버려짐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635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불 대수에서의 연산을 바탕으로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단위의 연산이지만 </a:t>
            </a:r>
            <a:r>
              <a:rPr lang="en-US" altLang="ko-KR" dirty="0" smtClean="0"/>
              <a:t>ATmega128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단위로만 연산이 가능하므로 비트 연산이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동시에 발생함</a:t>
            </a:r>
            <a:endParaRPr lang="en-US" altLang="ko-KR" dirty="0" smtClean="0"/>
          </a:p>
          <a:p>
            <a:r>
              <a:rPr lang="ko-KR" altLang="en-US" dirty="0" smtClean="0"/>
              <a:t>흔히 사용되는 연산의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 내 특정 위치의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바이트 내 </a:t>
            </a:r>
            <a:r>
              <a:rPr lang="ko-KR" altLang="en-US" dirty="0" smtClean="0"/>
              <a:t>특정 위치의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반전 </a:t>
            </a:r>
            <a:r>
              <a:rPr lang="en-US" altLang="ko-KR" dirty="0" smtClean="0"/>
              <a:t>: </a:t>
            </a:r>
            <a:r>
              <a:rPr lang="ko-KR" altLang="en-US" dirty="0"/>
              <a:t>바이트 내 </a:t>
            </a:r>
            <a:r>
              <a:rPr lang="ko-KR" altLang="en-US" dirty="0" smtClean="0"/>
              <a:t>특정 위치의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반전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: </a:t>
            </a:r>
            <a:r>
              <a:rPr lang="ko-KR" altLang="en-US" dirty="0"/>
              <a:t>바이트 내 </a:t>
            </a:r>
            <a:r>
              <a:rPr lang="ko-KR" altLang="en-US" dirty="0" smtClean="0"/>
              <a:t>특정 위치의 </a:t>
            </a:r>
            <a:r>
              <a:rPr lang="ko-KR" altLang="en-US" dirty="0" err="1" smtClean="0"/>
              <a:t>비트값을</a:t>
            </a:r>
            <a:r>
              <a:rPr lang="ko-KR" altLang="en-US" dirty="0" smtClean="0"/>
              <a:t> 읽음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논리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1817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바이트 내 특정 위치의 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세트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218659"/>
            <a:ext cx="2851429" cy="18885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12" y="2448658"/>
            <a:ext cx="3551429" cy="142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18" y="4365001"/>
            <a:ext cx="7954286" cy="613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08" y="4871363"/>
            <a:ext cx="7965714" cy="3619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00" y="5267748"/>
            <a:ext cx="795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033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바이트 내 특정 위치의 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 err="1" smtClean="0"/>
              <a:t>클리어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2266" y="2352517"/>
            <a:ext cx="2974286" cy="18685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582516"/>
            <a:ext cx="3637143" cy="140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2" y="4753826"/>
            <a:ext cx="7969524" cy="8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584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4186808" cy="4824536"/>
          </a:xfrm>
        </p:spPr>
        <p:txBody>
          <a:bodyPr/>
          <a:lstStyle/>
          <a:p>
            <a:r>
              <a:rPr lang="ko-KR" altLang="en-US" sz="2000" dirty="0" smtClean="0"/>
              <a:t>컴퓨터와는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USB</a:t>
            </a:r>
            <a:r>
              <a:rPr lang="ko-KR" altLang="en-US" sz="2000" dirty="0" smtClean="0"/>
              <a:t>로 연결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프로그램 업로드를 위한 </a:t>
            </a:r>
            <a:r>
              <a:rPr lang="en-US" altLang="ko-KR" sz="2000" dirty="0" smtClean="0"/>
              <a:t>ISP </a:t>
            </a:r>
            <a:r>
              <a:rPr lang="ko-KR" altLang="en-US" sz="2000" dirty="0" smtClean="0"/>
              <a:t>방식 프로그래머 연결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컴퓨터와의 </a:t>
            </a:r>
            <a:r>
              <a:rPr lang="en-US" altLang="ko-KR" sz="2000" dirty="0" smtClean="0"/>
              <a:t>UART </a:t>
            </a:r>
            <a:r>
              <a:rPr lang="ko-KR" altLang="en-US" sz="2000" dirty="0" smtClean="0"/>
              <a:t>통신을 위한 연결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 테스트 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688415"/>
            <a:ext cx="3723502" cy="45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938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바이트 내 특정 위치의 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반전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반전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286" y="2307635"/>
            <a:ext cx="2905714" cy="1865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72" y="2557635"/>
            <a:ext cx="3634286" cy="13657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706624"/>
            <a:ext cx="7973333" cy="8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964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검사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348298"/>
            <a:ext cx="5977143" cy="1165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537363"/>
            <a:ext cx="5974286" cy="15057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4066428"/>
            <a:ext cx="5985714" cy="12114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5301208"/>
            <a:ext cx="5980000" cy="12085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1803288"/>
            <a:ext cx="3660000" cy="13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7847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sfr_defs.h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매크로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연산 매크로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9" y="2141065"/>
            <a:ext cx="7961905" cy="3961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2633738"/>
            <a:ext cx="7946666" cy="636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366412"/>
            <a:ext cx="7969524" cy="662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5" y="4782206"/>
            <a:ext cx="7977143" cy="1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0080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  <p:pic>
        <p:nvPicPr>
          <p:cNvPr id="8196" name="Picture 0" descr="D:\2012 작업\013_12.06_동의대학교 라이센스 판매\png\동의대학교-로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979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코드 </a:t>
            </a:r>
            <a:r>
              <a:rPr lang="en-US" altLang="ko-KR" sz="2000" dirty="0" smtClean="0"/>
              <a:t>4-1</a:t>
            </a:r>
          </a:p>
          <a:p>
            <a:pPr lvl="1"/>
            <a:r>
              <a:rPr lang="en-US" altLang="ko-KR" sz="2000" dirty="0" smtClean="0"/>
              <a:t>UART </a:t>
            </a:r>
            <a:r>
              <a:rPr lang="ko-KR" altLang="en-US" sz="2000" dirty="0" smtClean="0"/>
              <a:t>통신 설정 및 데이터 출력 코드 포함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해당 장에서 설명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main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‘</a:t>
            </a:r>
            <a:r>
              <a:rPr lang="ko-KR" altLang="en-US" sz="2000" u="sng" dirty="0" smtClean="0"/>
              <a:t>사용자 작성 코드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부분에만 코드 입력 필요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 테스트를 위한 기본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852936"/>
            <a:ext cx="6970000" cy="34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3968" y="4725144"/>
            <a:ext cx="35044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 1</a:t>
            </a:r>
            <a:r>
              <a:rPr lang="ko-KR" altLang="en-US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초에 </a:t>
            </a:r>
            <a:r>
              <a:rPr lang="en-US" altLang="ko-KR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씩 증가하는 값을 출력</a:t>
            </a:r>
            <a:endParaRPr lang="ko-KR" altLang="en-US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791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UART </a:t>
            </a:r>
            <a:r>
              <a:rPr lang="ko-KR" altLang="en-US" sz="2000" dirty="0" smtClean="0"/>
              <a:t>통신을 통해 전달된 데이터를 </a:t>
            </a:r>
            <a:r>
              <a:rPr lang="en-US" altLang="ko-KR" sz="2000" dirty="0" smtClean="0"/>
              <a:t>COM </a:t>
            </a:r>
            <a:r>
              <a:rPr lang="ko-KR" altLang="en-US" sz="2000" dirty="0" smtClean="0"/>
              <a:t>포트를 통해 수신하고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터미널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을 통해 출력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PuTTY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 사용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컴퓨터에서의 결과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36" y="2852936"/>
            <a:ext cx="3531938" cy="3404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852936"/>
            <a:ext cx="3531938" cy="34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928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2732"/>
            <a:ext cx="8229600" cy="337362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핵심 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90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라인 </a:t>
            </a:r>
            <a:r>
              <a:rPr lang="en-US" altLang="ko-KR" dirty="0" smtClean="0"/>
              <a:t>1 : #define</a:t>
            </a:r>
          </a:p>
          <a:p>
            <a:pPr lvl="1"/>
            <a:r>
              <a:rPr lang="en-US" altLang="ko-KR" dirty="0" smtClean="0"/>
              <a:t>ATmega128</a:t>
            </a:r>
            <a:r>
              <a:rPr lang="ko-KR" altLang="en-US" dirty="0" smtClean="0"/>
              <a:t>의 동작 주파수 </a:t>
            </a:r>
            <a:r>
              <a:rPr lang="en-US" altLang="ko-KR" dirty="0" smtClean="0"/>
              <a:t>16MHz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ko-KR" altLang="en-US" dirty="0" smtClean="0"/>
              <a:t>라인 </a:t>
            </a:r>
            <a:r>
              <a:rPr lang="en-US" altLang="ko-KR" dirty="0" smtClean="0"/>
              <a:t>2-3 : #include</a:t>
            </a:r>
          </a:p>
          <a:p>
            <a:pPr lvl="1"/>
            <a:r>
              <a:rPr lang="en-US" altLang="ko-KR" dirty="0" err="1" smtClean="0"/>
              <a:t>io.h</a:t>
            </a:r>
            <a:r>
              <a:rPr lang="en-US" altLang="ko-KR" dirty="0" smtClean="0"/>
              <a:t> : ATmega128</a:t>
            </a:r>
            <a:r>
              <a:rPr lang="ko-KR" altLang="en-US" dirty="0" smtClean="0"/>
              <a:t>을 위한 레지스터 및 비트 이름 정의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delay.h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 지연 함수 선언 포함</a:t>
            </a:r>
            <a:endParaRPr lang="en-US" altLang="ko-KR" dirty="0" smtClean="0"/>
          </a:p>
          <a:p>
            <a:r>
              <a:rPr lang="ko-KR" altLang="en-US" dirty="0" smtClean="0"/>
              <a:t>라인 </a:t>
            </a:r>
            <a:r>
              <a:rPr lang="en-US" altLang="ko-KR" dirty="0" smtClean="0"/>
              <a:t>6~10 : </a:t>
            </a:r>
            <a:r>
              <a:rPr lang="ko-KR" altLang="en-US" dirty="0" smtClean="0"/>
              <a:t>무한 루프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루프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이벤트 루프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마이크로컨트롤러를</a:t>
            </a:r>
            <a:r>
              <a:rPr lang="ko-KR" altLang="en-US" dirty="0" smtClean="0"/>
              <a:t> 위한 프로그램은 전원이 주어지는 동안 종료하지 않는 것이 일반적임</a:t>
            </a:r>
            <a:endParaRPr lang="en-US" altLang="ko-KR" dirty="0"/>
          </a:p>
          <a:p>
            <a:r>
              <a:rPr lang="ko-KR" altLang="en-US" dirty="0" smtClean="0"/>
              <a:t>라인 </a:t>
            </a:r>
            <a:r>
              <a:rPr lang="en-US" altLang="ko-KR" dirty="0" smtClean="0"/>
              <a:t>12 : return</a:t>
            </a:r>
          </a:p>
          <a:p>
            <a:pPr lvl="1"/>
            <a:r>
              <a:rPr lang="ko-KR" altLang="en-US" dirty="0" smtClean="0"/>
              <a:t>관례적으로 사용되며 일반적으로 실행되지 않음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736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353" y="1917800"/>
            <a:ext cx="3977294" cy="410348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마이크로컨트롤러를</a:t>
            </a:r>
            <a:r>
              <a:rPr lang="ko-KR" altLang="en-US" dirty="0" smtClean="0"/>
              <a:t> 위한 프로그램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129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ATmega128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비트의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를 포함하고 있음</a:t>
            </a:r>
            <a:endParaRPr lang="en-US" altLang="ko-KR" sz="2000" dirty="0" smtClean="0"/>
          </a:p>
          <a:p>
            <a:r>
              <a:rPr lang="ko-KR" altLang="en-US" sz="2000" dirty="0" smtClean="0"/>
              <a:t>데스크톱 컴퓨터와 동일한 데이터 타입을 사용하지만 필요로 하는 메모리의 크기는 다름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코드 </a:t>
            </a:r>
            <a:r>
              <a:rPr lang="en-US" altLang="ko-KR" sz="1800" dirty="0" smtClean="0"/>
              <a:t>4-3 : </a:t>
            </a:r>
            <a:r>
              <a:rPr lang="ko-KR" altLang="en-US" sz="1800" dirty="0" smtClean="0"/>
              <a:t>각 데이터 타입 크기 확인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50" y="3212976"/>
            <a:ext cx="5889524" cy="28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106234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751</Words>
  <Application>Microsoft Office PowerPoint</Application>
  <PresentationFormat>화면 슬라이드 쇼(4:3)</PresentationFormat>
  <Paragraphs>122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기본 디자인</vt:lpstr>
      <vt:lpstr>슬라이드 1</vt:lpstr>
      <vt:lpstr>C 언어 테스트 환경</vt:lpstr>
      <vt:lpstr>C 언어 테스트 환경</vt:lpstr>
      <vt:lpstr>C 언어 테스트를 위한 기본 코드</vt:lpstr>
      <vt:lpstr>컴퓨터에서의 결과 확인</vt:lpstr>
      <vt:lpstr>핵심 코드</vt:lpstr>
      <vt:lpstr>핵심 코드</vt:lpstr>
      <vt:lpstr>마이크로컨트롤러를 위한 프로그램 구조</vt:lpstr>
      <vt:lpstr>데이터 타입</vt:lpstr>
      <vt:lpstr>코드 4-4: 데이터 타입에 따른 출력</vt:lpstr>
      <vt:lpstr>실수 출력 지원 – 라이브러리 추가</vt:lpstr>
      <vt:lpstr>실수 출력 지원 – 옵션 변경</vt:lpstr>
      <vt:lpstr>연산자 1</vt:lpstr>
      <vt:lpstr>연산자 2</vt:lpstr>
      <vt:lpstr>연산자 사용 시 주의 사항 1</vt:lpstr>
      <vt:lpstr>연산자 사용 시 주의 사항 2</vt:lpstr>
      <vt:lpstr>if-else와 switch-case</vt:lpstr>
      <vt:lpstr>if-else와 switch-case</vt:lpstr>
      <vt:lpstr>while, do-while, for</vt:lpstr>
      <vt:lpstr>while, do-while, for</vt:lpstr>
      <vt:lpstr>배열</vt:lpstr>
      <vt:lpstr>함수</vt:lpstr>
      <vt:lpstr>함수의 사용</vt:lpstr>
      <vt:lpstr>프로젝트 관리</vt:lpstr>
      <vt:lpstr>비트 연산자</vt:lpstr>
      <vt:lpstr>비트 이동 연산자</vt:lpstr>
      <vt:lpstr>비트 논리 연산자</vt:lpstr>
      <vt:lpstr>비트 세트</vt:lpstr>
      <vt:lpstr>비트 클리어</vt:lpstr>
      <vt:lpstr>비트 반전</vt:lpstr>
      <vt:lpstr>비트 검사/읽기</vt:lpstr>
      <vt:lpstr>비트 연산 매크로</vt:lpstr>
      <vt:lpstr>슬라이드 33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90</cp:revision>
  <dcterms:created xsi:type="dcterms:W3CDTF">2005-10-10T05:21:17Z</dcterms:created>
  <dcterms:modified xsi:type="dcterms:W3CDTF">2018-07-29T01:26:00Z</dcterms:modified>
</cp:coreProperties>
</file>