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78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6.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DIY ATmega128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8092" y="1557338"/>
            <a:ext cx="5667816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DIY </a:t>
            </a:r>
            <a:r>
              <a:rPr lang="ko-KR" altLang="en-US" dirty="0" smtClean="0"/>
              <a:t>보드 제작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282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마이크로컨트롤러의</a:t>
            </a:r>
            <a:r>
              <a:rPr lang="ko-KR" altLang="en-US" sz="2000" dirty="0" smtClean="0"/>
              <a:t> 동작 상태 설정을 위한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바이트 메모리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퓨즈 설정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자세한 의미는 해당 장에서</a:t>
            </a:r>
            <a:r>
              <a:rPr lang="en-US" altLang="ko-KR" sz="2000" dirty="0" smtClean="0"/>
              <a:t>…</a:t>
            </a:r>
          </a:p>
          <a:p>
            <a:r>
              <a:rPr lang="en-US" altLang="ko-KR" sz="2000" dirty="0" smtClean="0"/>
              <a:t>‘Tools </a:t>
            </a:r>
            <a:r>
              <a:rPr lang="en-US" altLang="ko-KR" sz="2000" dirty="0" smtClean="0">
                <a:sym typeface="Symbol" panose="05050102010706020507" pitchFamily="18" charset="2"/>
              </a:rPr>
              <a:t> Device Programming’ </a:t>
            </a:r>
            <a:r>
              <a:rPr lang="ko-KR" altLang="en-US" sz="2000" dirty="0" smtClean="0">
                <a:sym typeface="Symbol" panose="05050102010706020507" pitchFamily="18" charset="2"/>
              </a:rPr>
              <a:t>다이얼로그에서 </a:t>
            </a:r>
            <a:r>
              <a:rPr lang="en-US" altLang="ko-KR" sz="2000" dirty="0" smtClean="0">
                <a:sym typeface="Symbol" panose="05050102010706020507" pitchFamily="18" charset="2"/>
              </a:rPr>
              <a:t>‘Fuses’ </a:t>
            </a:r>
            <a:r>
              <a:rPr lang="ko-KR" altLang="en-US" sz="2000" dirty="0" smtClean="0">
                <a:sym typeface="Symbol" panose="05050102010706020507" pitchFamily="18" charset="2"/>
              </a:rPr>
              <a:t>항목 선택</a:t>
            </a:r>
            <a:endParaRPr lang="en-US" altLang="ko-KR" sz="2000" dirty="0" smtClean="0">
              <a:sym typeface="Symbol" panose="05050102010706020507" pitchFamily="18" charset="2"/>
            </a:endParaRPr>
          </a:p>
          <a:p>
            <a:pPr lvl="1"/>
            <a:r>
              <a:rPr lang="ko-KR" altLang="en-US" sz="2000" dirty="0" smtClean="0">
                <a:sym typeface="Symbol" panose="05050102010706020507" pitchFamily="18" charset="2"/>
              </a:rPr>
              <a:t>공장 출하 시의 디폴트 값에서 몇 가지 옵션 변경</a:t>
            </a:r>
            <a:endParaRPr lang="en-US" altLang="ko-KR" sz="2000" dirty="0" smtClean="0">
              <a:sym typeface="Symbol" panose="05050102010706020507" pitchFamily="18" charset="2"/>
            </a:endParaRPr>
          </a:p>
          <a:p>
            <a:pPr lvl="1"/>
            <a:r>
              <a:rPr lang="ko-KR" altLang="en-US" sz="2000" dirty="0" smtClean="0">
                <a:sym typeface="Symbol" panose="05050102010706020507" pitchFamily="18" charset="2"/>
              </a:rPr>
              <a:t>디폴트 값에서는 내부 </a:t>
            </a:r>
            <a:r>
              <a:rPr lang="en-US" altLang="ko-KR" sz="2000" dirty="0" smtClean="0">
                <a:sym typeface="Symbol" panose="05050102010706020507" pitchFamily="18" charset="2"/>
              </a:rPr>
              <a:t>1MHz</a:t>
            </a:r>
            <a:r>
              <a:rPr lang="ko-KR" altLang="en-US" sz="2000" dirty="0" smtClean="0">
                <a:sym typeface="Symbol" panose="05050102010706020507" pitchFamily="18" charset="2"/>
              </a:rPr>
              <a:t>를 사용하도록 설정되어 있으므로 반드시 퓨즈 설정이 필요함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퓨즈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1" y="3969060"/>
            <a:ext cx="6285262" cy="16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04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747" y="1557338"/>
            <a:ext cx="5190505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퓨즈 설정 다이얼로그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840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6281" y="1557338"/>
            <a:ext cx="6551438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DIY </a:t>
            </a:r>
            <a:r>
              <a:rPr lang="ko-KR" altLang="en-US" dirty="0" smtClean="0"/>
              <a:t>보드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포트 단위의 </a:t>
            </a:r>
            <a:r>
              <a:rPr lang="ko-KR" altLang="en-US" dirty="0" err="1" smtClean="0"/>
              <a:t>블링크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8764" y="6021288"/>
            <a:ext cx="1277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6-1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385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err="1" smtClean="0"/>
              <a:t>마이크로컨트롤러를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위해서는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이외에 많은 부품이 필요하지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업로드 되어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전원이 주어지며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8MHz</a:t>
            </a:r>
            <a:r>
              <a:rPr lang="ko-KR" altLang="en-US" dirty="0" smtClean="0"/>
              <a:t>로 동작시키고자 하는 경우에는 추가 부품 없이도 동작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</a:t>
            </a:r>
            <a:r>
              <a:rPr lang="en-US" altLang="ko-KR" dirty="0"/>
              <a:t>ATmega128</a:t>
            </a:r>
            <a:r>
              <a:rPr lang="ko-KR" altLang="en-US" dirty="0"/>
              <a:t>은 </a:t>
            </a:r>
            <a:r>
              <a:rPr lang="en-US" altLang="ko-KR" dirty="0"/>
              <a:t>SMD </a:t>
            </a:r>
            <a:r>
              <a:rPr lang="ko-KR" altLang="en-US" dirty="0"/>
              <a:t>타입 칩으로 </a:t>
            </a:r>
            <a:r>
              <a:rPr lang="en-US" altLang="ko-KR" dirty="0"/>
              <a:t>DIY</a:t>
            </a:r>
            <a:r>
              <a:rPr lang="ko-KR" altLang="en-US" dirty="0"/>
              <a:t>가 쉽지 않음</a:t>
            </a:r>
            <a:endParaRPr lang="en-US" altLang="ko-KR" dirty="0" smtClean="0"/>
          </a:p>
          <a:p>
            <a:r>
              <a:rPr lang="en-US" altLang="ko-KR" dirty="0" smtClean="0"/>
              <a:t>DIY</a:t>
            </a:r>
            <a:r>
              <a:rPr lang="ko-KR" altLang="en-US" dirty="0" smtClean="0"/>
              <a:t>의 필요성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DIY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마이크로컨트롤러에</a:t>
            </a:r>
            <a:r>
              <a:rPr lang="ko-KR" altLang="en-US" dirty="0" smtClean="0"/>
              <a:t> 대한 이해를 높일 수 있음</a:t>
            </a:r>
            <a:endParaRPr lang="en-US" altLang="ko-KR" dirty="0"/>
          </a:p>
          <a:p>
            <a:pPr lvl="1"/>
            <a:r>
              <a:rPr lang="en-US" altLang="ko-KR" dirty="0" smtClean="0"/>
              <a:t>DIY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의 동작 방식을 이해하고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구축을 위한 기초 지식을 얻을 수 있음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Do It Yourself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모듈 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9" y="2031954"/>
            <a:ext cx="1615842" cy="96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556792"/>
            <a:ext cx="1928893" cy="192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33056"/>
            <a:ext cx="1914750" cy="192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035344"/>
            <a:ext cx="2587500" cy="1699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2715" y="3095672"/>
            <a:ext cx="22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SMD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칩 준비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1367" y="3530404"/>
            <a:ext cx="19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 기판 준비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0265" y="5853806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 기판에 납땜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1209" y="585380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 연결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37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16MHz </a:t>
            </a:r>
            <a:r>
              <a:rPr lang="ko-KR" altLang="en-US" dirty="0" smtClean="0"/>
              <a:t>크리스털 사용</a:t>
            </a:r>
            <a:endParaRPr lang="en-US" altLang="ko-KR" dirty="0" smtClean="0"/>
          </a:p>
          <a:p>
            <a:r>
              <a:rPr lang="ko-KR" altLang="en-US" dirty="0" smtClean="0"/>
              <a:t>극성이 없으므로 연결 방향과 무관함</a:t>
            </a:r>
            <a:endParaRPr lang="en-US" altLang="ko-KR" dirty="0" smtClean="0"/>
          </a:p>
          <a:p>
            <a:r>
              <a:rPr lang="ko-KR" altLang="en-US" dirty="0" smtClean="0"/>
              <a:t>안정화를 위한 세라믹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크리스털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56992"/>
            <a:ext cx="4165876" cy="2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2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RESET </a:t>
            </a:r>
            <a:r>
              <a:rPr lang="ko-KR" altLang="en-US" dirty="0" smtClean="0"/>
              <a:t>핀에 </a:t>
            </a:r>
            <a:r>
              <a:rPr lang="en-US" altLang="ko-KR" dirty="0" smtClean="0"/>
              <a:t>GND</a:t>
            </a:r>
            <a:r>
              <a:rPr lang="ko-KR" altLang="en-US" dirty="0" smtClean="0"/>
              <a:t>가 가해지면 </a:t>
            </a:r>
            <a:r>
              <a:rPr lang="ko-KR" altLang="en-US" dirty="0" err="1" smtClean="0"/>
              <a:t>리셋</a:t>
            </a:r>
            <a:r>
              <a:rPr lang="ko-KR" altLang="en-US" dirty="0" smtClean="0"/>
              <a:t>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리셋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3" y="2420888"/>
            <a:ext cx="3635118" cy="34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7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ISP &amp; </a:t>
            </a:r>
            <a:r>
              <a:rPr lang="ko-KR" altLang="en-US" dirty="0" smtClean="0"/>
              <a:t>시리얼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커넥터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4358284" cy="2760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81" y="2485168"/>
            <a:ext cx="2108083" cy="2320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4688" y="4941168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ISP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프로그램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다운로더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커넥터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971" y="4941168"/>
            <a:ext cx="310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USB/UART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변환장치 커넥터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378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바이트 단위 연결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포트 연결 커넥터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3725363" cy="3846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12" y="4797152"/>
            <a:ext cx="421970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0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774438" cy="2711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7847" y="4915906"/>
            <a:ext cx="115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전원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LED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1781" y="491590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테스트용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LED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4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8405" y="1340768"/>
            <a:ext cx="6727190" cy="52556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DIY </a:t>
            </a:r>
            <a:r>
              <a:rPr lang="ko-KR" altLang="en-US" dirty="0" smtClean="0"/>
              <a:t>보드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86380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226</Words>
  <Application>Microsoft Office PowerPoint</Application>
  <PresentationFormat>화면 슬라이드 쇼(4:3)</PresentationFormat>
  <Paragraphs>41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Do It Yourself</vt:lpstr>
      <vt:lpstr>ATmega128 모듈 준비</vt:lpstr>
      <vt:lpstr>크리스털</vt:lpstr>
      <vt:lpstr>리셋 버튼</vt:lpstr>
      <vt:lpstr>ISP &amp; 시리얼 커넥터</vt:lpstr>
      <vt:lpstr>포트 연결 커넥터</vt:lpstr>
      <vt:lpstr>LED</vt:lpstr>
      <vt:lpstr>DIY 보드 회로도</vt:lpstr>
      <vt:lpstr>DIY 보드 제작 예</vt:lpstr>
      <vt:lpstr>퓨즈 설정</vt:lpstr>
      <vt:lpstr>퓨즈 설정 다이얼로그</vt:lpstr>
      <vt:lpstr>DIY 보드 테스트 – 포트 단위의 블링크</vt:lpstr>
      <vt:lpstr>슬라이드 14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80</cp:revision>
  <dcterms:created xsi:type="dcterms:W3CDTF">2005-10-10T05:21:17Z</dcterms:created>
  <dcterms:modified xsi:type="dcterms:W3CDTF">2018-07-29T01:28:58Z</dcterms:modified>
</cp:coreProperties>
</file>