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83" r:id="rId3"/>
    <p:sldId id="284" r:id="rId4"/>
    <p:sldId id="282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78" r:id="rId18"/>
  </p:sldIdLst>
  <p:sldSz cx="9144000" cy="6858000" type="screen4x3"/>
  <p:notesSz cx="6854825" cy="975042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  <a:srgbClr val="001F56"/>
    <a:srgbClr val="38B549"/>
    <a:srgbClr val="FF6600"/>
    <a:srgbClr val="FFECC0"/>
    <a:srgbClr val="0066CC"/>
    <a:srgbClr val="990033"/>
    <a:srgbClr val="BC712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25" d="100"/>
          <a:sy n="125" d="100"/>
        </p:scale>
        <p:origin x="-226" y="17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3025" y="0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61475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3025" y="9261475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8114954D-3975-486F-A634-AD74970EFD8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4059097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31838"/>
            <a:ext cx="4875213" cy="36560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630738"/>
            <a:ext cx="5483225" cy="438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61475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9261475"/>
            <a:ext cx="297021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F0952833-5BF8-462B-8955-824AFCD66DF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3431049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B6F2748E-33A7-43C4-98F3-E08F4F834479}" type="slidenum">
              <a:rPr lang="en-US" altLang="ko-KR" smtClean="0"/>
              <a:pPr>
                <a:spcBef>
                  <a:spcPct val="0"/>
                </a:spcBef>
              </a:pPr>
              <a:t>1</a:t>
            </a:fld>
            <a:endParaRPr lang="en-US" altLang="ko-KR" smtClean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3413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20E00436-2C65-4272-A794-994C57E491FB}" type="slidenum">
              <a:rPr lang="en-US" altLang="ko-KR" smtClean="0"/>
              <a:pPr>
                <a:spcBef>
                  <a:spcPct val="0"/>
                </a:spcBef>
              </a:pPr>
              <a:t>17</a:t>
            </a:fld>
            <a:endParaRPr lang="en-US" altLang="ko-KR" smtClean="0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ko-KR" altLang="ko-KR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05402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128B9E-F9C0-416A-832C-0884C76D2E1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4252016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89FCF1-FE78-45CE-8E11-F5957D42AE1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945018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0C56B4-3AAF-44E0-A295-42DDC124C35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460689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김정배_백업\알바누리\커버리스트\프리젠테이션\카테고리별\학교_교육\s_00002\sub_s_00002_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824536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</p:txBody>
      </p:sp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457200" y="290042"/>
            <a:ext cx="7931224" cy="618678"/>
          </a:xfrm>
        </p:spPr>
        <p:txBody>
          <a:bodyPr/>
          <a:lstStyle>
            <a:lvl1pPr algn="l">
              <a:defRPr sz="3200" b="1">
                <a:solidFill>
                  <a:srgbClr val="663300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4818750" y="6525344"/>
            <a:ext cx="4294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ATmega128</a:t>
            </a:r>
            <a:r>
              <a:rPr lang="ko-KR" altLang="en-US" sz="1200" dirty="0" smtClean="0">
                <a:solidFill>
                  <a:schemeClr val="bg1">
                    <a:lumMod val="6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로 배우는 </a:t>
            </a:r>
            <a:r>
              <a:rPr lang="ko-KR" altLang="en-US" sz="1400" dirty="0" err="1" smtClean="0">
                <a:solidFill>
                  <a:schemeClr val="bg1">
                    <a:lumMod val="50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마이크로컨트롤러</a:t>
            </a:r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1400" dirty="0" smtClean="0">
                <a:solidFill>
                  <a:schemeClr val="bg1">
                    <a:lumMod val="50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프로그래밍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8839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ABEE44-8CAE-4526-920C-A8E8A9C4854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891947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686CB5-6D7D-45E3-972D-BDDADE8BEF2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356681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68D665-08DE-41D6-B962-2085A179A1C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893919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DE0A57-CA7C-4B68-8045-C32C5FCE0C9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770362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000BBB-273B-4A8D-BB08-23A4FAE3D00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830382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0471EE-F89C-4EDA-A21F-9F26D9E227C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81432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71FB8C-4271-44F5-A7B2-ACDAE1930BA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245130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00213"/>
            <a:ext cx="8229600" cy="442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4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sz="14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4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</a:lstStyle>
          <a:p>
            <a:pPr>
              <a:defRPr/>
            </a:pPr>
            <a:fld id="{51F73B43-0D21-451E-BE02-CBCCAECBEF5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2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함초롬바탕" pitchFamily="18" charset="-127"/>
          <a:ea typeface="함초롬바탕" pitchFamily="18" charset="-127"/>
          <a:cs typeface="함초롬바탕" pitchFamily="18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함초롬바탕" pitchFamily="18" charset="-127"/>
          <a:ea typeface="함초롬바탕" pitchFamily="18" charset="-127"/>
          <a:cs typeface="함초롬바탕" pitchFamily="18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함초롬바탕" pitchFamily="18" charset="-127"/>
          <a:ea typeface="함초롬바탕" pitchFamily="18" charset="-127"/>
          <a:cs typeface="함초롬바탕" pitchFamily="18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함초롬바탕" pitchFamily="18" charset="-127"/>
          <a:ea typeface="함초롬바탕" pitchFamily="18" charset="-127"/>
          <a:cs typeface="함초롬바탕" pitchFamily="18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15" descr="main_s_000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304800" y="1152525"/>
            <a:ext cx="8587680" cy="1794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9pPr>
          </a:lstStyle>
          <a:p>
            <a:pPr eaLnBrk="1" latin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ko-KR" sz="4400" dirty="0" smtClean="0">
                <a:solidFill>
                  <a:srgbClr val="BC71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HY견고딕" panose="02030600000101010101" pitchFamily="18" charset="-127"/>
              </a:rPr>
              <a:t>Chapter 7. </a:t>
            </a:r>
          </a:p>
          <a:p>
            <a:pPr lvl="1" eaLnBrk="1" latinLnBrk="1" hangingPunct="1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r>
              <a:rPr lang="ko-KR" altLang="en-US" sz="4400" dirty="0" smtClean="0">
                <a:solidFill>
                  <a:srgbClr val="BC71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디지털 데이터 출력</a:t>
            </a:r>
            <a:endParaRPr lang="en-US" altLang="ko-KR" sz="4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Line</a:t>
            </a:r>
            <a:r>
              <a:rPr lang="ko-KR" altLang="en-US" dirty="0" smtClean="0"/>
              <a:t> </a:t>
            </a:r>
            <a:r>
              <a:rPr lang="en-US" altLang="ko-KR" dirty="0" smtClean="0"/>
              <a:t>1 : ATmega128</a:t>
            </a:r>
            <a:r>
              <a:rPr lang="ko-KR" altLang="en-US" dirty="0" smtClean="0"/>
              <a:t>의 동작 주파수 설정</a:t>
            </a:r>
            <a:endParaRPr lang="en-US" altLang="ko-KR" dirty="0" smtClean="0"/>
          </a:p>
          <a:p>
            <a:r>
              <a:rPr lang="en-US" altLang="ko-KR" dirty="0" smtClean="0"/>
              <a:t>Line 2 : ATmega128</a:t>
            </a:r>
            <a:r>
              <a:rPr lang="ko-KR" altLang="en-US" dirty="0" smtClean="0"/>
              <a:t>의 레지스터 및 비트 이름 정의</a:t>
            </a:r>
            <a:endParaRPr lang="en-US" altLang="ko-KR" dirty="0" smtClean="0"/>
          </a:p>
          <a:p>
            <a:r>
              <a:rPr lang="en-US" altLang="ko-KR" dirty="0" smtClean="0"/>
              <a:t>Line 3 : </a:t>
            </a:r>
            <a:r>
              <a:rPr lang="ko-KR" altLang="en-US" dirty="0" smtClean="0"/>
              <a:t>시간 지연 함수 </a:t>
            </a:r>
            <a:r>
              <a:rPr lang="en-US" altLang="ko-KR" dirty="0" smtClean="0"/>
              <a:t>_</a:t>
            </a:r>
            <a:r>
              <a:rPr lang="en-US" altLang="ko-KR" dirty="0" err="1" smtClean="0"/>
              <a:t>delay_ms</a:t>
            </a:r>
            <a:r>
              <a:rPr lang="en-US" altLang="ko-KR" dirty="0" smtClean="0"/>
              <a:t> </a:t>
            </a:r>
            <a:r>
              <a:rPr lang="ko-KR" altLang="en-US" dirty="0" smtClean="0"/>
              <a:t>선언 포함</a:t>
            </a:r>
            <a:endParaRPr lang="en-US" altLang="ko-KR" dirty="0" smtClean="0"/>
          </a:p>
          <a:p>
            <a:r>
              <a:rPr lang="en-US" altLang="ko-KR" dirty="0" smtClean="0"/>
              <a:t>Line 7 : </a:t>
            </a:r>
            <a:r>
              <a:rPr lang="ko-KR" altLang="en-US" dirty="0" smtClean="0"/>
              <a:t>포트</a:t>
            </a:r>
            <a:r>
              <a:rPr lang="en-US" altLang="ko-KR" dirty="0" smtClean="0"/>
              <a:t> B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8</a:t>
            </a:r>
            <a:r>
              <a:rPr lang="ko-KR" altLang="en-US" dirty="0" smtClean="0"/>
              <a:t>개 핀을 출력으로 설정</a:t>
            </a:r>
            <a:endParaRPr lang="en-US" altLang="ko-KR" dirty="0" smtClean="0"/>
          </a:p>
          <a:p>
            <a:r>
              <a:rPr lang="en-US" altLang="ko-KR" dirty="0" smtClean="0"/>
              <a:t>Line 11 : </a:t>
            </a:r>
            <a:r>
              <a:rPr lang="ko-KR" altLang="en-US" dirty="0" smtClean="0"/>
              <a:t>포트</a:t>
            </a:r>
            <a:r>
              <a:rPr lang="en-US" altLang="ko-KR" dirty="0" smtClean="0"/>
              <a:t> B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8</a:t>
            </a:r>
            <a:r>
              <a:rPr lang="ko-KR" altLang="en-US" dirty="0" smtClean="0"/>
              <a:t>개 핀으로 </a:t>
            </a:r>
            <a:r>
              <a:rPr lang="en-US" altLang="ko-KR" dirty="0" smtClean="0"/>
              <a:t>0 </a:t>
            </a:r>
            <a:r>
              <a:rPr lang="ko-KR" altLang="en-US" dirty="0" smtClean="0"/>
              <a:t>출력</a:t>
            </a:r>
            <a:endParaRPr lang="en-US" altLang="ko-KR" dirty="0" smtClean="0"/>
          </a:p>
          <a:p>
            <a:r>
              <a:rPr lang="en-US" altLang="ko-KR" dirty="0" smtClean="0"/>
              <a:t>Line 12, 14 : 1</a:t>
            </a:r>
            <a:r>
              <a:rPr lang="ko-KR" altLang="en-US" dirty="0" smtClean="0"/>
              <a:t>초 대기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_</a:t>
            </a:r>
            <a:r>
              <a:rPr lang="en-US" altLang="ko-KR" dirty="0" err="1" smtClean="0"/>
              <a:t>delay_ms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밀리초</a:t>
            </a:r>
            <a:r>
              <a:rPr lang="en-US" altLang="ko-KR" dirty="0" smtClean="0"/>
              <a:t>(millisecond) </a:t>
            </a:r>
            <a:r>
              <a:rPr lang="ko-KR" altLang="en-US" dirty="0" smtClean="0"/>
              <a:t>단위의 지연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_</a:t>
            </a:r>
            <a:r>
              <a:rPr lang="en-US" altLang="ko-KR" dirty="0" err="1" smtClean="0"/>
              <a:t>delay_us</a:t>
            </a:r>
            <a:r>
              <a:rPr lang="en-US" altLang="ko-KR" dirty="0" smtClean="0"/>
              <a:t> : </a:t>
            </a:r>
            <a:r>
              <a:rPr lang="ko-KR" altLang="en-US" dirty="0" err="1" smtClean="0"/>
              <a:t>마이크로초</a:t>
            </a:r>
            <a:r>
              <a:rPr lang="en-US" altLang="ko-KR" dirty="0" smtClean="0"/>
              <a:t>(microsecond) </a:t>
            </a:r>
            <a:r>
              <a:rPr lang="ko-KR" altLang="en-US" dirty="0" smtClean="0"/>
              <a:t>단위의 지연</a:t>
            </a:r>
            <a:endParaRPr lang="en-US" altLang="ko-KR" dirty="0" smtClean="0"/>
          </a:p>
          <a:p>
            <a:r>
              <a:rPr lang="en-US" altLang="ko-KR" dirty="0" smtClean="0"/>
              <a:t>Line 13 : </a:t>
            </a:r>
            <a:r>
              <a:rPr lang="ko-KR" altLang="en-US" dirty="0" smtClean="0"/>
              <a:t>포트 </a:t>
            </a:r>
            <a:r>
              <a:rPr lang="en-US" altLang="ko-KR" dirty="0" smtClean="0"/>
              <a:t>B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8</a:t>
            </a:r>
            <a:r>
              <a:rPr lang="ko-KR" altLang="en-US" dirty="0" smtClean="0"/>
              <a:t>개 핀으로 </a:t>
            </a:r>
            <a:r>
              <a:rPr lang="en-US" altLang="ko-KR" dirty="0" smtClean="0"/>
              <a:t>1 </a:t>
            </a:r>
            <a:r>
              <a:rPr lang="ko-KR" altLang="en-US" dirty="0" smtClean="0"/>
              <a:t>출력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코드 </a:t>
            </a:r>
            <a:r>
              <a:rPr lang="en-US" altLang="ko-KR" dirty="0" smtClean="0"/>
              <a:t>7-1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805373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 smtClean="0"/>
              <a:t>반복되는 패턴 사이의 관계를 파악하는 것이 중요함</a:t>
            </a:r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PORT B</a:t>
            </a:r>
            <a:r>
              <a:rPr lang="ko-KR" altLang="en-US" sz="2000" dirty="0" smtClean="0"/>
              <a:t>에 출력되는 이전 패턴 값을 </a:t>
            </a:r>
            <a:r>
              <a:rPr lang="en-US" altLang="ko-KR" sz="2000" dirty="0" smtClean="0"/>
              <a:t>2</a:t>
            </a:r>
            <a:r>
              <a:rPr lang="ko-KR" altLang="en-US" sz="2000" dirty="0" smtClean="0"/>
              <a:t>배 하면 현재 패턴 값을 얻을 수 있음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또는 왼쪽 비트 이동으로 곱하기 </a:t>
            </a:r>
            <a:r>
              <a:rPr lang="en-US" altLang="ko-KR" sz="2000" dirty="0" smtClean="0"/>
              <a:t>2</a:t>
            </a:r>
            <a:r>
              <a:rPr lang="ko-KR" altLang="en-US" sz="2000" dirty="0" smtClean="0"/>
              <a:t>의 효과를 얻을 수 있음</a:t>
            </a:r>
            <a:endParaRPr lang="en-US" altLang="ko-KR" sz="2000" dirty="0" smtClean="0"/>
          </a:p>
          <a:p>
            <a:pPr lvl="1"/>
            <a:r>
              <a:rPr lang="ko-KR" altLang="en-US" sz="1800" dirty="0" smtClean="0"/>
              <a:t>패턴 </a:t>
            </a:r>
            <a:r>
              <a:rPr lang="en-US" altLang="ko-KR" sz="1800" dirty="0" smtClean="0"/>
              <a:t>8 </a:t>
            </a:r>
            <a:r>
              <a:rPr lang="ko-KR" altLang="en-US" sz="1800" dirty="0" smtClean="0"/>
              <a:t>이후 패턴 </a:t>
            </a:r>
            <a:r>
              <a:rPr lang="en-US" altLang="ko-KR" sz="1800" dirty="0" smtClean="0"/>
              <a:t>1</a:t>
            </a:r>
            <a:r>
              <a:rPr lang="ko-KR" altLang="en-US" sz="1800" dirty="0" smtClean="0"/>
              <a:t>로 돌아가기 위한 경계 조건에 주의해야 함</a:t>
            </a:r>
            <a:endParaRPr lang="ko-KR" altLang="en-US" sz="1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LED </a:t>
            </a:r>
            <a:r>
              <a:rPr lang="ko-KR" altLang="en-US" dirty="0" smtClean="0"/>
              <a:t>패턴 나타내기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06587" y="2060848"/>
            <a:ext cx="4032450" cy="267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00920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코드 </a:t>
            </a:r>
            <a:r>
              <a:rPr lang="en-US" altLang="ko-KR" dirty="0" smtClean="0"/>
              <a:t>7-2 : </a:t>
            </a:r>
            <a:r>
              <a:rPr lang="ko-KR" altLang="en-US" dirty="0" smtClean="0"/>
              <a:t>이전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현재 패턴 저장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558501"/>
            <a:ext cx="6980000" cy="344666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23236" y="4999800"/>
            <a:ext cx="6963333" cy="1340000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>
            <a:off x="1922944" y="2269252"/>
            <a:ext cx="18002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922944" y="2485276"/>
            <a:ext cx="151216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238040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3608" y="1844824"/>
            <a:ext cx="6986667" cy="4116667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코드 </a:t>
            </a:r>
            <a:r>
              <a:rPr lang="en-US" altLang="ko-KR" dirty="0" smtClean="0"/>
              <a:t>7-3 : </a:t>
            </a:r>
            <a:r>
              <a:rPr lang="ko-KR" altLang="en-US" dirty="0" smtClean="0"/>
              <a:t>하나의 패턴 저장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1883320" y="2589288"/>
            <a:ext cx="108012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8172075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패턴 사이의 연관성을 쉽게 찾을 수 없거나 간단한 연산으로 패턴 생성이 불가능한 경우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패턴 값을 배열로 저장하여 사용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불규칙한 패턴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000" y="3140968"/>
            <a:ext cx="5510000" cy="321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51719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코드 </a:t>
            </a:r>
            <a:r>
              <a:rPr lang="en-US" altLang="ko-KR" dirty="0" smtClean="0"/>
              <a:t>7-4 : </a:t>
            </a:r>
            <a:r>
              <a:rPr lang="ko-KR" altLang="en-US" dirty="0" smtClean="0"/>
              <a:t>패턴 배열 사용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628800"/>
            <a:ext cx="6980000" cy="3110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71824" y="4738800"/>
            <a:ext cx="6966667" cy="1536667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2074960" y="2325640"/>
            <a:ext cx="86409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979712" y="2517280"/>
            <a:ext cx="194421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979712" y="2708920"/>
            <a:ext cx="187220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0473277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비트 이동 연산에서 버려지는 </a:t>
            </a:r>
            <a:r>
              <a:rPr lang="ko-KR" altLang="en-US" dirty="0" err="1" smtClean="0"/>
              <a:t>비트를</a:t>
            </a:r>
            <a:r>
              <a:rPr lang="ko-KR" altLang="en-US" dirty="0" smtClean="0"/>
              <a:t> 반대쪽에 넣어줌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기본 연산은 아님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코드 </a:t>
            </a:r>
            <a:r>
              <a:rPr lang="en-US" altLang="ko-KR" dirty="0" smtClean="0"/>
              <a:t>7-5 </a:t>
            </a:r>
            <a:r>
              <a:rPr lang="ko-KR" altLang="en-US" dirty="0" smtClean="0"/>
              <a:t>참조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원형 이동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48064" y="2420888"/>
            <a:ext cx="3490753" cy="290165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99592" y="3573016"/>
            <a:ext cx="4480000" cy="200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59216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main_s_000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Text Box 4"/>
          <p:cNvSpPr txBox="1">
            <a:spLocks noChangeArrowheads="1"/>
          </p:cNvSpPr>
          <p:nvPr/>
        </p:nvSpPr>
        <p:spPr bwMode="auto">
          <a:xfrm>
            <a:off x="152400" y="2028825"/>
            <a:ext cx="4648200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9pPr>
          </a:lstStyle>
          <a:p>
            <a:pPr eaLnBrk="1" latinLnBrk="1" hangingPunct="1">
              <a:lnSpc>
                <a:spcPct val="12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4400" smtClean="0">
                <a:solidFill>
                  <a:srgbClr val="BC71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굴림" charset="-127"/>
              </a:rPr>
              <a:t>Thank</a:t>
            </a:r>
            <a:r>
              <a:rPr lang="en-US" altLang="ko-KR" sz="4400" smtClean="0">
                <a:solidFill>
                  <a:srgbClr val="0F173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굴림" charset="-127"/>
              </a:rPr>
              <a:t> </a:t>
            </a:r>
            <a:r>
              <a:rPr lang="en-US" altLang="ko-KR" sz="44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굴림" charset="-127"/>
              </a:rPr>
              <a:t>you!!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64</a:t>
            </a:r>
            <a:r>
              <a:rPr lang="ko-KR" altLang="en-US" dirty="0" smtClean="0"/>
              <a:t>핀의 </a:t>
            </a:r>
            <a:r>
              <a:rPr lang="en-US" altLang="ko-KR" dirty="0" smtClean="0"/>
              <a:t>SMD </a:t>
            </a:r>
            <a:r>
              <a:rPr lang="ko-KR" altLang="en-US" dirty="0" smtClean="0"/>
              <a:t>타입 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83</a:t>
            </a:r>
            <a:r>
              <a:rPr lang="ko-KR" altLang="en-US" dirty="0" smtClean="0"/>
              <a:t>개 핀을 데이터 입출력 핀으로 사용 가능</a:t>
            </a:r>
            <a:endParaRPr lang="en-US" altLang="ko-KR" dirty="0" smtClean="0"/>
          </a:p>
          <a:p>
            <a:r>
              <a:rPr lang="en-US" altLang="ko-KR" dirty="0" smtClean="0"/>
              <a:t>ATmega128 </a:t>
            </a:r>
            <a:r>
              <a:rPr lang="ko-KR" altLang="en-US" dirty="0" smtClean="0"/>
              <a:t>내부의 </a:t>
            </a:r>
            <a:r>
              <a:rPr lang="en-US" altLang="ko-KR" dirty="0" smtClean="0"/>
              <a:t>CPU</a:t>
            </a:r>
            <a:r>
              <a:rPr lang="ko-KR" altLang="en-US" dirty="0" smtClean="0"/>
              <a:t>는 워드 단위인 </a:t>
            </a:r>
            <a:r>
              <a:rPr lang="en-US" altLang="ko-KR" dirty="0" smtClean="0"/>
              <a:t>8</a:t>
            </a:r>
            <a:r>
              <a:rPr lang="ko-KR" altLang="en-US" dirty="0" smtClean="0"/>
              <a:t>비트 단위로 데이터를 처리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8</a:t>
            </a:r>
            <a:r>
              <a:rPr lang="ko-KR" altLang="en-US" dirty="0" smtClean="0"/>
              <a:t>개의 입출력 핀을 묶은 포트</a:t>
            </a:r>
            <a:r>
              <a:rPr lang="en-US" altLang="ko-KR" dirty="0" smtClean="0"/>
              <a:t>(port) </a:t>
            </a:r>
            <a:r>
              <a:rPr lang="ko-KR" altLang="en-US" dirty="0" smtClean="0"/>
              <a:t>단위로 관리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G</a:t>
            </a:r>
            <a:r>
              <a:rPr lang="ko-KR" altLang="en-US" dirty="0" smtClean="0"/>
              <a:t>까지 </a:t>
            </a:r>
            <a:r>
              <a:rPr lang="en-US" altLang="ko-KR" dirty="0" smtClean="0"/>
              <a:t>7</a:t>
            </a:r>
            <a:r>
              <a:rPr lang="ko-KR" altLang="en-US" dirty="0" smtClean="0"/>
              <a:t>개의 포트를 가짐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A~F </a:t>
            </a:r>
            <a:r>
              <a:rPr lang="ko-KR" altLang="en-US" dirty="0" smtClean="0"/>
              <a:t>포트는 </a:t>
            </a:r>
            <a:r>
              <a:rPr lang="en-US" altLang="ko-KR" dirty="0" smtClean="0"/>
              <a:t>8</a:t>
            </a:r>
            <a:r>
              <a:rPr lang="ko-KR" altLang="en-US" dirty="0" smtClean="0"/>
              <a:t>개  핀이 할당되어 있지만 </a:t>
            </a:r>
            <a:r>
              <a:rPr lang="en-US" altLang="ko-KR" dirty="0" smtClean="0"/>
              <a:t>G </a:t>
            </a:r>
            <a:r>
              <a:rPr lang="ko-KR" altLang="en-US" dirty="0" smtClean="0"/>
              <a:t>포트는 </a:t>
            </a:r>
            <a:r>
              <a:rPr lang="en-US" altLang="ko-KR" dirty="0" smtClean="0"/>
              <a:t>5</a:t>
            </a:r>
            <a:r>
              <a:rPr lang="ko-KR" altLang="en-US" dirty="0" smtClean="0"/>
              <a:t>개 핀만 할당되어 있음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G </a:t>
            </a:r>
            <a:r>
              <a:rPr lang="ko-KR" altLang="en-US" dirty="0" smtClean="0"/>
              <a:t>포트는 연속된 핀 번호에 할당되어 있지 않음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ATmega128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425500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21224" y="1557338"/>
            <a:ext cx="5301551" cy="4824412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ATmega128</a:t>
            </a:r>
            <a:r>
              <a:rPr lang="ko-KR" altLang="en-US" dirty="0" smtClean="0"/>
              <a:t>의 포트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379405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제목 2"/>
          <p:cNvSpPr>
            <a:spLocks noGrp="1"/>
          </p:cNvSpPr>
          <p:nvPr>
            <p:ph type="title"/>
          </p:nvPr>
        </p:nvSpPr>
        <p:spPr>
          <a:xfrm>
            <a:off x="457200" y="290513"/>
            <a:ext cx="6491288" cy="617537"/>
          </a:xfrm>
        </p:spPr>
        <p:txBody>
          <a:bodyPr/>
          <a:lstStyle/>
          <a:p>
            <a:r>
              <a:rPr lang="ko-KR" altLang="en-US" smtClean="0"/>
              <a:t>입출력 레지스터</a:t>
            </a:r>
            <a:endParaRPr lang="ko-KR" altLang="en-US" dirty="0" smtClean="0"/>
          </a:p>
        </p:txBody>
      </p:sp>
      <p:sp>
        <p:nvSpPr>
          <p:cNvPr id="2" name="직사각형 1"/>
          <p:cNvSpPr/>
          <p:nvPr/>
        </p:nvSpPr>
        <p:spPr>
          <a:xfrm>
            <a:off x="971600" y="2270603"/>
            <a:ext cx="1728192" cy="151216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CPU</a:t>
            </a:r>
            <a:endParaRPr lang="ko-KR" altLang="en-US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707904" y="2276872"/>
            <a:ext cx="1728192" cy="151216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입출력 레지스터</a:t>
            </a:r>
            <a:endParaRPr lang="ko-KR" altLang="en-US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444208" y="2270603"/>
            <a:ext cx="1728192" cy="151216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ATmega128</a:t>
            </a:r>
            <a:r>
              <a:rPr lang="ko-KR" altLang="en-US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의</a:t>
            </a:r>
            <a:endParaRPr lang="en-US" altLang="ko-KR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ko-KR" altLang="en-US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입출력 핀</a:t>
            </a:r>
            <a:endParaRPr lang="ko-KR" altLang="en-US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" name="왼쪽/오른쪽 화살표 3"/>
          <p:cNvSpPr/>
          <p:nvPr/>
        </p:nvSpPr>
        <p:spPr>
          <a:xfrm>
            <a:off x="2807804" y="2813797"/>
            <a:ext cx="792088" cy="432048"/>
          </a:xfrm>
          <a:prstGeom prst="left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왼쪽/오른쪽 화살표 9"/>
          <p:cNvSpPr/>
          <p:nvPr/>
        </p:nvSpPr>
        <p:spPr>
          <a:xfrm>
            <a:off x="5544108" y="2813797"/>
            <a:ext cx="792088" cy="432048"/>
          </a:xfrm>
          <a:prstGeom prst="left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008169" y="4149080"/>
            <a:ext cx="32558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CPU</a:t>
            </a:r>
            <a:r>
              <a:rPr lang="ko-KR" altLang="en-US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와 물리적인 </a:t>
            </a:r>
            <a:r>
              <a:rPr lang="en-US" altLang="ko-KR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ATmega128 </a:t>
            </a:r>
          </a:p>
          <a:p>
            <a:pPr algn="ctr"/>
            <a:r>
              <a:rPr lang="ko-KR" altLang="en-US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칩의 핀 사이에서 </a:t>
            </a:r>
            <a:endParaRPr lang="en-US" altLang="ko-KR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ko-KR" altLang="en-US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데이터 교환 및 제어 역할</a:t>
            </a:r>
            <a:endParaRPr lang="ko-KR" altLang="en-US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ATmega128 </a:t>
            </a:r>
            <a:r>
              <a:rPr lang="ko-KR" altLang="en-US" dirty="0" smtClean="0"/>
              <a:t>칩의 핀으로 출력할 데이터 저장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PORT </a:t>
            </a:r>
            <a:r>
              <a:rPr lang="ko-KR" altLang="en-US" dirty="0" smtClean="0"/>
              <a:t>레지스터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143" y="2420888"/>
            <a:ext cx="7405714" cy="345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48776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핀의 입출력 방향 선택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0 : </a:t>
            </a:r>
            <a:r>
              <a:rPr lang="ko-KR" altLang="en-US" dirty="0" smtClean="0"/>
              <a:t>입력</a:t>
            </a:r>
            <a:r>
              <a:rPr lang="en-US" altLang="ko-KR" dirty="0" smtClean="0"/>
              <a:t>, 1 : </a:t>
            </a:r>
            <a:r>
              <a:rPr lang="ko-KR" altLang="en-US" dirty="0" smtClean="0"/>
              <a:t>출력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DDR </a:t>
            </a:r>
            <a:r>
              <a:rPr lang="ko-KR" altLang="en-US" dirty="0" smtClean="0"/>
              <a:t>레지스터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857" y="2636912"/>
            <a:ext cx="7394286" cy="343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46609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3448" y="1557338"/>
            <a:ext cx="6437104" cy="4824412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데이터 출력 구조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07322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5249" y="1700808"/>
            <a:ext cx="4735126" cy="4322501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블링크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LED </a:t>
            </a:r>
            <a:r>
              <a:rPr lang="ko-KR" altLang="en-US" dirty="0" smtClean="0"/>
              <a:t>연결 회로도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883182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9552" y="1772816"/>
            <a:ext cx="7988571" cy="4457143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블링크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833592628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325</Words>
  <Application>Microsoft Office PowerPoint</Application>
  <PresentationFormat>화면 슬라이드 쇼(4:3)</PresentationFormat>
  <Paragraphs>62</Paragraphs>
  <Slides>17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기본 디자인</vt:lpstr>
      <vt:lpstr>슬라이드 1</vt:lpstr>
      <vt:lpstr>ATmega128</vt:lpstr>
      <vt:lpstr>ATmega128의 포트</vt:lpstr>
      <vt:lpstr>입출력 레지스터</vt:lpstr>
      <vt:lpstr>PORT 레지스터</vt:lpstr>
      <vt:lpstr>DDR 레지스터</vt:lpstr>
      <vt:lpstr>데이터 출력 구조</vt:lpstr>
      <vt:lpstr>블링크 – LED 연결 회로도</vt:lpstr>
      <vt:lpstr>블링크</vt:lpstr>
      <vt:lpstr>코드 7-1</vt:lpstr>
      <vt:lpstr>LED 패턴 나타내기</vt:lpstr>
      <vt:lpstr>코드 7-2 : 이전, 현재 패턴 저장</vt:lpstr>
      <vt:lpstr>코드 7-3 : 하나의 패턴 저장</vt:lpstr>
      <vt:lpstr>불규칙한 패턴</vt:lpstr>
      <vt:lpstr>코드 7-4 : 패턴 배열 사용</vt:lpstr>
      <vt:lpstr>원형 이동</vt:lpstr>
      <vt:lpstr>슬라이드 17</vt:lpstr>
    </vt:vector>
  </TitlesOfParts>
  <Company>mik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김정배</dc:creator>
  <cp:lastModifiedBy>sikwon</cp:lastModifiedBy>
  <cp:revision>80</cp:revision>
  <dcterms:created xsi:type="dcterms:W3CDTF">2005-10-10T05:21:17Z</dcterms:created>
  <dcterms:modified xsi:type="dcterms:W3CDTF">2018-07-29T01:30:41Z</dcterms:modified>
</cp:coreProperties>
</file>