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2" r:id="rId3"/>
    <p:sldId id="284" r:id="rId4"/>
    <p:sldId id="283" r:id="rId5"/>
    <p:sldId id="285" r:id="rId6"/>
    <p:sldId id="286" r:id="rId7"/>
    <p:sldId id="291" r:id="rId8"/>
    <p:sldId id="287" r:id="rId9"/>
    <p:sldId id="288" r:id="rId10"/>
    <p:sldId id="289" r:id="rId11"/>
    <p:sldId id="293" r:id="rId12"/>
    <p:sldId id="290" r:id="rId13"/>
    <p:sldId id="292" r:id="rId14"/>
    <p:sldId id="278" r:id="rId15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14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10.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아날로그</a:t>
            </a: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디지털 변환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AD </a:t>
            </a:r>
            <a:r>
              <a:rPr lang="ko-KR" altLang="en-US" sz="2000" dirty="0" smtClean="0"/>
              <a:t>변환 상태 표시 및</a:t>
            </a:r>
            <a:r>
              <a:rPr lang="en-US" altLang="ko-KR" sz="2000" dirty="0" smtClean="0"/>
              <a:t> AD </a:t>
            </a:r>
            <a:r>
              <a:rPr lang="ko-KR" altLang="en-US" sz="2000" dirty="0" smtClean="0"/>
              <a:t>변환 제어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ADCSRA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2132856"/>
            <a:ext cx="7200000" cy="12952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9592" y="3717032"/>
            <a:ext cx="6000000" cy="24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279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ADEN : ADC </a:t>
            </a:r>
            <a:r>
              <a:rPr lang="ko-KR" altLang="en-US" dirty="0" smtClean="0"/>
              <a:t>활성화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디폴트값은</a:t>
            </a:r>
            <a:r>
              <a:rPr lang="ko-KR" altLang="en-US" dirty="0" smtClean="0"/>
              <a:t> 비활성화 상태</a:t>
            </a:r>
            <a:endParaRPr lang="en-US" altLang="ko-KR" dirty="0" smtClean="0"/>
          </a:p>
          <a:p>
            <a:r>
              <a:rPr lang="en-US" altLang="ko-KR" dirty="0" smtClean="0"/>
              <a:t>ADSC :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변환 모드 </a:t>
            </a:r>
            <a:r>
              <a:rPr lang="en-US" altLang="ko-KR" dirty="0" smtClean="0"/>
              <a:t>: AD </a:t>
            </a:r>
            <a:r>
              <a:rPr lang="ko-KR" altLang="en-US" dirty="0" smtClean="0"/>
              <a:t>변환 시작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프리러닝</a:t>
            </a:r>
            <a:r>
              <a:rPr lang="ko-KR" altLang="en-US" dirty="0" smtClean="0"/>
              <a:t> 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첫 번째 변환 시작</a:t>
            </a:r>
            <a:endParaRPr lang="en-US" altLang="ko-KR" dirty="0" smtClean="0"/>
          </a:p>
          <a:p>
            <a:r>
              <a:rPr lang="en-US" altLang="ko-KR" dirty="0" smtClean="0"/>
              <a:t>ADFR : </a:t>
            </a:r>
            <a:r>
              <a:rPr lang="ko-KR" altLang="en-US" dirty="0" smtClean="0"/>
              <a:t>단일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 모드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프리러닝</a:t>
            </a:r>
            <a:r>
              <a:rPr lang="ko-KR" altLang="en-US" dirty="0" smtClean="0"/>
              <a:t> 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변환 모드 </a:t>
            </a:r>
            <a:r>
              <a:rPr lang="en-US" altLang="ko-KR" dirty="0" smtClean="0"/>
              <a:t>: AD </a:t>
            </a:r>
            <a:r>
              <a:rPr lang="ko-KR" altLang="en-US" dirty="0" smtClean="0"/>
              <a:t>변환 시작 비트가 </a:t>
            </a:r>
            <a:r>
              <a:rPr lang="ko-KR" altLang="en-US" dirty="0" err="1" smtClean="0"/>
              <a:t>세트되면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/>
              <a:t>AD </a:t>
            </a:r>
            <a:r>
              <a:rPr lang="ko-KR" altLang="en-US" dirty="0" smtClean="0"/>
              <a:t>변환 후 종료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프리러닝</a:t>
            </a:r>
            <a:r>
              <a:rPr lang="ko-KR" altLang="en-US" dirty="0" smtClean="0"/>
              <a:t> 모드 </a:t>
            </a:r>
            <a:r>
              <a:rPr lang="en-US" altLang="ko-KR" dirty="0" smtClean="0"/>
              <a:t>: </a:t>
            </a:r>
            <a:r>
              <a:rPr lang="en-US" altLang="ko-KR" dirty="0"/>
              <a:t>AD </a:t>
            </a:r>
            <a:r>
              <a:rPr lang="ko-KR" altLang="en-US" dirty="0" smtClean="0"/>
              <a:t>변환이 시작된 이후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이전 </a:t>
            </a:r>
            <a:r>
              <a:rPr lang="en-US" altLang="ko-KR" dirty="0" smtClean="0"/>
              <a:t>AD </a:t>
            </a:r>
            <a:r>
              <a:rPr lang="ko-KR" altLang="en-US" dirty="0" smtClean="0"/>
              <a:t>변환이 끝나면 다음 </a:t>
            </a:r>
            <a:r>
              <a:rPr lang="en-US" altLang="ko-KR" dirty="0"/>
              <a:t>AD </a:t>
            </a:r>
            <a:r>
              <a:rPr lang="ko-KR" altLang="en-US" dirty="0" smtClean="0"/>
              <a:t>변환을 자동으로 시작</a:t>
            </a:r>
            <a:endParaRPr lang="en-US" altLang="ko-KR" dirty="0" smtClean="0"/>
          </a:p>
          <a:p>
            <a:r>
              <a:rPr lang="en-US" altLang="ko-KR" dirty="0" smtClean="0"/>
              <a:t>ADIE : AD </a:t>
            </a:r>
            <a:r>
              <a:rPr lang="ko-KR" altLang="en-US" dirty="0" smtClean="0"/>
              <a:t>변환이 종료될 때 인터럽트 발생 허용</a:t>
            </a:r>
            <a:endParaRPr lang="en-US" altLang="ko-KR" dirty="0" smtClean="0"/>
          </a:p>
          <a:p>
            <a:r>
              <a:rPr lang="en-US" altLang="ko-KR" dirty="0" err="1" smtClean="0"/>
              <a:t>ADPSn</a:t>
            </a:r>
            <a:r>
              <a:rPr lang="en-US" altLang="ko-KR" dirty="0" smtClean="0"/>
              <a:t> : AD </a:t>
            </a:r>
            <a:r>
              <a:rPr lang="ko-KR" altLang="en-US" dirty="0" smtClean="0"/>
              <a:t>변환을 위한 </a:t>
            </a:r>
            <a:r>
              <a:rPr lang="ko-KR" altLang="en-US" dirty="0" err="1" smtClean="0"/>
              <a:t>분주비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 </a:t>
            </a:r>
            <a:r>
              <a:rPr lang="ko-KR" altLang="en-US" dirty="0" smtClean="0"/>
              <a:t>변환을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주파수는 </a:t>
            </a:r>
            <a:r>
              <a:rPr lang="en-US" altLang="ko-KR" dirty="0" smtClean="0"/>
              <a:t>50~200KHz</a:t>
            </a:r>
            <a:r>
              <a:rPr lang="ko-KR" altLang="en-US" dirty="0" smtClean="0"/>
              <a:t>가 추천됨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ADCSRA </a:t>
            </a:r>
            <a:r>
              <a:rPr lang="ko-KR" altLang="en-US" dirty="0" smtClean="0"/>
              <a:t>레지스터 비트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425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673" y="1557338"/>
            <a:ext cx="5206653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가변저항으로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제어하기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306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10-2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973333" cy="3729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7" y="5423580"/>
            <a:ext cx="7977143" cy="7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705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dirty="0" smtClean="0"/>
              <a:t>아날로그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디지털 변환의 필요성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주변의 모든 데이터는 아날로그 데이터이다</a:t>
            </a:r>
            <a:r>
              <a:rPr lang="en-US" altLang="ko-KR" sz="2400" dirty="0" smtClean="0"/>
              <a:t>!</a:t>
            </a:r>
          </a:p>
          <a:p>
            <a:pPr lvl="1"/>
            <a:r>
              <a:rPr lang="ko-KR" altLang="en-US" sz="2400" dirty="0" err="1" smtClean="0"/>
              <a:t>마이크로컨트롤러가</a:t>
            </a:r>
            <a:r>
              <a:rPr lang="ko-KR" altLang="en-US" sz="2400" dirty="0" smtClean="0"/>
              <a:t> 처리할 수 있는 데이터는 디지털 데이터이다</a:t>
            </a:r>
            <a:r>
              <a:rPr lang="en-US" altLang="ko-KR" sz="2400" dirty="0" smtClean="0"/>
              <a:t>!</a:t>
            </a:r>
          </a:p>
          <a:p>
            <a:r>
              <a:rPr lang="en-US" altLang="ko-KR" dirty="0" smtClean="0"/>
              <a:t>ATmega128</a:t>
            </a:r>
            <a:r>
              <a:rPr lang="ko-KR" altLang="en-US" dirty="0" smtClean="0"/>
              <a:t>의 아날로그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디지털 변환기</a:t>
            </a:r>
            <a:r>
              <a:rPr lang="en-US" altLang="ko-KR" dirty="0" smtClean="0"/>
              <a:t>(ADC)</a:t>
            </a:r>
          </a:p>
          <a:p>
            <a:pPr lvl="1"/>
            <a:r>
              <a:rPr lang="en-US" altLang="ko-KR" sz="2400" dirty="0" smtClean="0"/>
              <a:t>10</a:t>
            </a:r>
            <a:r>
              <a:rPr lang="ko-KR" altLang="en-US" sz="2400" dirty="0" smtClean="0"/>
              <a:t>비트 해상도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아날로그 전압을 </a:t>
            </a:r>
            <a:r>
              <a:rPr lang="en-US" altLang="ko-KR" sz="2400" dirty="0" smtClean="0"/>
              <a:t>0~1,023 </a:t>
            </a:r>
            <a:r>
              <a:rPr lang="ko-KR" altLang="en-US" sz="2400" dirty="0" smtClean="0"/>
              <a:t>사이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디지털 값으로 변환</a:t>
            </a:r>
            <a:endParaRPr lang="en-US" altLang="ko-KR" sz="2400" dirty="0" smtClean="0"/>
          </a:p>
          <a:p>
            <a:pPr lvl="2"/>
            <a:r>
              <a:rPr lang="en-US" altLang="ko-KR" dirty="0" smtClean="0"/>
              <a:t>1,023</a:t>
            </a:r>
            <a:r>
              <a:rPr lang="ko-KR" altLang="en-US" dirty="0" smtClean="0"/>
              <a:t>으로 변환되는 기준 전압은 </a:t>
            </a:r>
            <a:r>
              <a:rPr lang="en-US" altLang="ko-KR" dirty="0" smtClean="0"/>
              <a:t>AVCC, AREF,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 2.56V </a:t>
            </a:r>
            <a:r>
              <a:rPr lang="ko-KR" altLang="en-US" dirty="0" smtClean="0"/>
              <a:t>중 선택 사용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8</a:t>
            </a:r>
            <a:r>
              <a:rPr lang="ko-KR" altLang="en-US" sz="2400" dirty="0" smtClean="0"/>
              <a:t>개 채널 제공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포트 </a:t>
            </a:r>
            <a:r>
              <a:rPr lang="en-US" altLang="ko-KR" sz="2400" dirty="0" smtClean="0"/>
              <a:t>F, MUX</a:t>
            </a:r>
            <a:r>
              <a:rPr lang="ko-KR" altLang="en-US" sz="2400" dirty="0" smtClean="0"/>
              <a:t>를 통해 연결되고 한 번에 하나씩만 사용 가능</a:t>
            </a:r>
            <a:endParaRPr lang="en-US" altLang="ko-KR" sz="2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smtClean="0"/>
              <a:t>아날로그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디지털 변환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580" y="1557338"/>
            <a:ext cx="6934839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아날로그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디지털 변환 블록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160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451" y="1557338"/>
            <a:ext cx="6591098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축차 비교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582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입력과 </a:t>
            </a:r>
            <a:r>
              <a:rPr lang="ko-KR" altLang="en-US" dirty="0" err="1"/>
              <a:t>차동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r>
              <a:rPr lang="ko-KR" altLang="en-US" dirty="0"/>
              <a:t>단일 입력 </a:t>
            </a:r>
            <a:r>
              <a:rPr lang="en-US" altLang="ko-KR" dirty="0"/>
              <a:t>: 1</a:t>
            </a:r>
            <a:r>
              <a:rPr lang="ko-KR" altLang="en-US" dirty="0"/>
              <a:t>개의 입력과 </a:t>
            </a:r>
            <a:r>
              <a:rPr lang="en-US" altLang="ko-KR" dirty="0"/>
              <a:t>GND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 err="1"/>
              <a:t>차동</a:t>
            </a:r>
            <a:r>
              <a:rPr lang="ko-KR" altLang="en-US" dirty="0"/>
              <a:t> 입력 </a:t>
            </a:r>
            <a:r>
              <a:rPr lang="en-US" altLang="ko-KR" dirty="0"/>
              <a:t>: 2</a:t>
            </a:r>
            <a:r>
              <a:rPr lang="ko-KR" altLang="en-US" dirty="0"/>
              <a:t>개의 입력 차이와 </a:t>
            </a:r>
            <a:r>
              <a:rPr lang="en-US" altLang="ko-KR" dirty="0"/>
              <a:t>GND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이득</a:t>
            </a:r>
            <a:r>
              <a:rPr lang="en-US" altLang="ko-KR" dirty="0" smtClean="0"/>
              <a:t>(gain)</a:t>
            </a:r>
          </a:p>
          <a:p>
            <a:pPr lvl="1"/>
            <a:r>
              <a:rPr lang="ko-KR" altLang="en-US" dirty="0" smtClean="0"/>
              <a:t>입력되는 아날로그 신호 크기가 작은 경우 증폭 기능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배 신호 증폭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아날로그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디지털 변환 옵션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668262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328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ADC 0</a:t>
            </a:r>
            <a:r>
              <a:rPr lang="ko-KR" altLang="en-US" dirty="0" smtClean="0"/>
              <a:t>번 채널인 </a:t>
            </a:r>
            <a:r>
              <a:rPr lang="en-US" altLang="ko-KR" dirty="0" smtClean="0"/>
              <a:t>PF0</a:t>
            </a:r>
            <a:r>
              <a:rPr lang="ko-KR" altLang="en-US" dirty="0" smtClean="0"/>
              <a:t>에 가변저항 연결</a:t>
            </a:r>
            <a:endParaRPr lang="en-US" altLang="ko-KR" dirty="0" smtClean="0"/>
          </a:p>
          <a:p>
            <a:r>
              <a:rPr lang="en-US" altLang="ko-KR" dirty="0" smtClean="0"/>
              <a:t>0~5V </a:t>
            </a:r>
            <a:r>
              <a:rPr lang="ko-KR" altLang="en-US" dirty="0" smtClean="0"/>
              <a:t>아날로그 전압을 </a:t>
            </a:r>
            <a:r>
              <a:rPr lang="en-US" altLang="ko-KR" dirty="0" smtClean="0"/>
              <a:t>0~1,023 </a:t>
            </a:r>
            <a:r>
              <a:rPr lang="ko-KR" altLang="en-US" dirty="0" smtClean="0"/>
              <a:t>디지털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 변환하여 읽음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</a:t>
            </a:r>
            <a:r>
              <a:rPr lang="en-US" altLang="ko-KR" dirty="0" smtClean="0"/>
              <a:t>10-1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가변저항 읽기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789040"/>
            <a:ext cx="3333954" cy="22612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006435"/>
            <a:ext cx="3337876" cy="182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236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10-1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00808"/>
            <a:ext cx="6973333" cy="118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90" y="2887475"/>
            <a:ext cx="6960000" cy="14333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90" y="4581128"/>
            <a:ext cx="6986667" cy="1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508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ATmega128</a:t>
            </a:r>
            <a:r>
              <a:rPr lang="ko-KR" altLang="en-US" sz="2000" dirty="0" smtClean="0"/>
              <a:t>의 레지스터는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비트</a:t>
            </a:r>
            <a:r>
              <a:rPr lang="en-US" altLang="ko-KR" sz="2000" dirty="0" smtClean="0"/>
              <a:t>, ADC </a:t>
            </a:r>
            <a:r>
              <a:rPr lang="ko-KR" altLang="en-US" sz="2000" dirty="0" err="1" smtClean="0"/>
              <a:t>변환값은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비트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비트 레지스터를 사용하여 </a:t>
            </a:r>
            <a:r>
              <a:rPr lang="en-US" altLang="ko-KR" sz="2000" dirty="0" smtClean="0"/>
              <a:t>ADC </a:t>
            </a:r>
            <a:r>
              <a:rPr lang="ko-KR" altLang="en-US" sz="2000" dirty="0" err="1" smtClean="0"/>
              <a:t>변환값</a:t>
            </a:r>
            <a:r>
              <a:rPr lang="ko-KR" altLang="en-US" sz="2000" dirty="0" smtClean="0"/>
              <a:t> 저장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ADCH : </a:t>
            </a:r>
            <a:r>
              <a:rPr lang="ko-KR" altLang="en-US" sz="1800" dirty="0" smtClean="0"/>
              <a:t>상위</a:t>
            </a:r>
            <a:r>
              <a:rPr lang="en-US" altLang="ko-KR" sz="1800" dirty="0" smtClean="0"/>
              <a:t> 2</a:t>
            </a:r>
            <a:r>
              <a:rPr lang="ko-KR" altLang="en-US" sz="1800" dirty="0" smtClean="0"/>
              <a:t>비트 또는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비트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ADCH : </a:t>
            </a:r>
            <a:r>
              <a:rPr lang="ko-KR" altLang="en-US" sz="1800" dirty="0" smtClean="0"/>
              <a:t>하위</a:t>
            </a:r>
            <a:r>
              <a:rPr lang="en-US" altLang="ko-KR" sz="1800" dirty="0" smtClean="0"/>
              <a:t> 8</a:t>
            </a:r>
            <a:r>
              <a:rPr lang="ko-KR" altLang="en-US" sz="1800" dirty="0" smtClean="0"/>
              <a:t>비트 또는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비트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6</a:t>
            </a:r>
            <a:r>
              <a:rPr lang="ko-KR" altLang="en-US" sz="2000" dirty="0" smtClean="0"/>
              <a:t>비트는 사용하지 않음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ADMUX </a:t>
            </a:r>
            <a:r>
              <a:rPr lang="ko-KR" altLang="en-US" sz="2000" dirty="0" smtClean="0"/>
              <a:t>레지스터의 </a:t>
            </a:r>
            <a:r>
              <a:rPr lang="en-US" altLang="ko-KR" sz="2000" dirty="0" smtClean="0"/>
              <a:t>ADLAR  </a:t>
            </a:r>
            <a:r>
              <a:rPr lang="ko-KR" altLang="en-US" sz="2000" dirty="0" smtClean="0"/>
              <a:t>비트로 정렬 방식 지정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ADC (= ADCH + ADCL)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19" y="3789040"/>
            <a:ext cx="5594985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796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 </a:t>
            </a:r>
            <a:r>
              <a:rPr lang="ko-KR" altLang="en-US" dirty="0" smtClean="0"/>
              <a:t>변환 기준 전압과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채널 선택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REFSn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기준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전압 설정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ADLAR : </a:t>
            </a:r>
            <a:r>
              <a:rPr lang="ko-KR" altLang="en-US" sz="2000" dirty="0" smtClean="0"/>
              <a:t>정렬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방식 설정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MUXn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채널 선택 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표 </a:t>
            </a:r>
            <a:r>
              <a:rPr lang="en-US" altLang="ko-KR" sz="1800" dirty="0" smtClean="0"/>
              <a:t>10-2 </a:t>
            </a:r>
            <a:r>
              <a:rPr lang="ko-KR" altLang="en-US" sz="1800" dirty="0" smtClean="0"/>
              <a:t>참조</a:t>
            </a:r>
            <a:endParaRPr lang="en-US" altLang="ko-KR" sz="1800" dirty="0" smtClean="0"/>
          </a:p>
          <a:p>
            <a:pPr lvl="2"/>
            <a:r>
              <a:rPr lang="ko-KR" altLang="en-US" sz="1800" dirty="0" err="1" smtClean="0"/>
              <a:t>차동</a:t>
            </a:r>
            <a:r>
              <a:rPr lang="ko-KR" altLang="en-US" sz="1800" dirty="0" smtClean="0"/>
              <a:t> 입력 및 이득 설정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단일 입력은 </a:t>
            </a:r>
            <a:r>
              <a:rPr lang="en-US" altLang="ko-KR" sz="1800" dirty="0" smtClean="0"/>
              <a:t>00000</a:t>
            </a:r>
            <a:r>
              <a:rPr lang="en-US" altLang="ko-KR" sz="1800" baseline="-25000" dirty="0" smtClean="0"/>
              <a:t>2</a:t>
            </a:r>
            <a:r>
              <a:rPr lang="en-US" altLang="ko-KR" sz="1800" dirty="0" smtClean="0"/>
              <a:t> ~ 00111</a:t>
            </a:r>
            <a:r>
              <a:rPr lang="en-US" altLang="ko-KR" sz="1800" baseline="-25000" dirty="0"/>
              <a:t>2</a:t>
            </a:r>
            <a:r>
              <a:rPr lang="ko-KR" altLang="en-US" sz="1800" dirty="0" smtClean="0"/>
              <a:t>까지</a:t>
            </a:r>
            <a:r>
              <a:rPr lang="en-US" altLang="ko-KR" sz="1800" dirty="0" smtClean="0"/>
              <a:t> 8</a:t>
            </a:r>
            <a:r>
              <a:rPr lang="ko-KR" altLang="en-US" sz="1800" dirty="0" smtClean="0"/>
              <a:t>개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ADMUX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00" y="2348880"/>
            <a:ext cx="7360000" cy="12952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1086" y="4125405"/>
            <a:ext cx="4265714" cy="15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95744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366</Words>
  <Application>Microsoft Office PowerPoint</Application>
  <PresentationFormat>화면 슬라이드 쇼(4:3)</PresentationFormat>
  <Paragraphs>66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슬라이드 1</vt:lpstr>
      <vt:lpstr>아날로그-디지털 변환</vt:lpstr>
      <vt:lpstr>아날로그-디지털 변환 블록 다이어그램</vt:lpstr>
      <vt:lpstr>축차 비교 방식</vt:lpstr>
      <vt:lpstr>아날로그-디지털 변환 옵션</vt:lpstr>
      <vt:lpstr>가변저항 읽기</vt:lpstr>
      <vt:lpstr>코드 10-1</vt:lpstr>
      <vt:lpstr>ADC (= ADCH + ADCL) 레지스터</vt:lpstr>
      <vt:lpstr>ADMUX 레지스터</vt:lpstr>
      <vt:lpstr>ADCSRA 레지스터</vt:lpstr>
      <vt:lpstr>ADCSRA 레지스터 비트</vt:lpstr>
      <vt:lpstr>가변저항으로 LED 제어하기</vt:lpstr>
      <vt:lpstr>코드 10-2</vt:lpstr>
      <vt:lpstr>슬라이드 14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84</cp:revision>
  <dcterms:created xsi:type="dcterms:W3CDTF">2005-10-10T05:21:17Z</dcterms:created>
  <dcterms:modified xsi:type="dcterms:W3CDTF">2018-07-29T01:34:24Z</dcterms:modified>
</cp:coreProperties>
</file>