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78" r:id="rId9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11.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아날로그 비교기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핀으로 입력되는 아날로그 전압을 비교하여 비교 결과를 디지털로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AIN0(PE2, </a:t>
            </a:r>
            <a:r>
              <a:rPr lang="ko-KR" altLang="en-US" dirty="0" smtClean="0"/>
              <a:t>양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핀과 </a:t>
            </a:r>
            <a:r>
              <a:rPr lang="en-US" altLang="ko-KR" dirty="0" smtClean="0"/>
              <a:t>AIN1(PE3, </a:t>
            </a:r>
            <a:r>
              <a:rPr lang="ko-KR" altLang="en-US" dirty="0" smtClean="0"/>
              <a:t>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핀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AIN0 &gt; AIN1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이외의 경우이면 </a:t>
            </a:r>
            <a:r>
              <a:rPr lang="en-US" altLang="ko-KR" dirty="0" smtClean="0"/>
              <a:t>0</a:t>
            </a:r>
          </a:p>
          <a:p>
            <a:pPr lvl="1"/>
            <a:r>
              <a:rPr lang="en-US" altLang="ko-KR" dirty="0" smtClean="0"/>
              <a:t>AIN0 </a:t>
            </a:r>
            <a:r>
              <a:rPr lang="ko-KR" altLang="en-US" dirty="0" smtClean="0"/>
              <a:t>대신 내부 </a:t>
            </a:r>
            <a:r>
              <a:rPr lang="en-US" altLang="ko-KR" dirty="0" smtClean="0"/>
              <a:t>1.23V </a:t>
            </a:r>
            <a:r>
              <a:rPr lang="ko-KR" altLang="en-US" dirty="0" smtClean="0"/>
              <a:t>전압 사용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 비교기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969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dirty="0" smtClean="0"/>
              <a:t>비교기 입력 전압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음의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가변저항에 걸린 전압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PF0 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ADC</a:t>
            </a:r>
            <a:r>
              <a:rPr lang="ko-KR" altLang="en-US" dirty="0" smtClean="0"/>
              <a:t>를 통해 현재 전압 출력 용으로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양의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1.23V </a:t>
            </a:r>
            <a:r>
              <a:rPr lang="ko-KR" altLang="en-US" dirty="0" smtClean="0"/>
              <a:t>전압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11-1: </a:t>
            </a:r>
            <a:r>
              <a:rPr lang="ko-KR" altLang="en-US" dirty="0" smtClean="0"/>
              <a:t>내부 전압과의 비교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73016"/>
            <a:ext cx="3922842" cy="21602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54" y="4056883"/>
            <a:ext cx="3337876" cy="182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r>
              <a:rPr lang="en-US" altLang="ko-KR" sz="2000" dirty="0" smtClean="0"/>
              <a:t>ACD : </a:t>
            </a:r>
            <a:r>
              <a:rPr lang="ko-KR" altLang="en-US" sz="2000" dirty="0" smtClean="0"/>
              <a:t>아날로그 비교기 비활성화 비트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ACBG : </a:t>
            </a:r>
            <a:r>
              <a:rPr lang="ko-KR" altLang="en-US" sz="2000" dirty="0" smtClean="0"/>
              <a:t>내부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기준 전압 사용 설정 비트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ACO : </a:t>
            </a:r>
            <a:r>
              <a:rPr lang="ko-KR" altLang="en-US" sz="2000" dirty="0" smtClean="0"/>
              <a:t>비교기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결과가 기록되는 비트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ACI : </a:t>
            </a:r>
            <a:r>
              <a:rPr lang="ko-KR" altLang="en-US" sz="2000" dirty="0" smtClean="0"/>
              <a:t>인터럽트 플래그 비트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ACIE : </a:t>
            </a:r>
            <a:r>
              <a:rPr lang="ko-KR" altLang="en-US" sz="2000" dirty="0" smtClean="0"/>
              <a:t>인터럽트 허용 비트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ACIC :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캡처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트리거</a:t>
            </a:r>
            <a:r>
              <a:rPr lang="ko-KR" altLang="en-US" sz="2000" dirty="0" smtClean="0"/>
              <a:t> 비트 </a:t>
            </a:r>
            <a:r>
              <a:rPr lang="en-US" altLang="ko-KR" sz="2000" dirty="0" smtClean="0"/>
              <a:t>(14</a:t>
            </a:r>
            <a:r>
              <a:rPr lang="ko-KR" altLang="en-US" sz="2000" dirty="0" smtClean="0"/>
              <a:t>장 참조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err="1" smtClean="0"/>
              <a:t>ACISn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인터럽트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발생 시점 설정 비트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표 </a:t>
            </a:r>
            <a:r>
              <a:rPr lang="en-US" altLang="ko-KR" sz="2000" dirty="0" smtClean="0"/>
              <a:t>11-1 </a:t>
            </a:r>
            <a:r>
              <a:rPr lang="ko-KR" altLang="en-US" sz="2000" dirty="0" smtClean="0"/>
              <a:t>참조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ACSR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90" y="1772816"/>
            <a:ext cx="7367619" cy="13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551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4546848" cy="4824536"/>
          </a:xfrm>
        </p:spPr>
        <p:txBody>
          <a:bodyPr/>
          <a:lstStyle/>
          <a:p>
            <a:r>
              <a:rPr lang="ko-KR" altLang="en-US" sz="2000" dirty="0" smtClean="0"/>
              <a:t>포트 </a:t>
            </a:r>
            <a:r>
              <a:rPr lang="en-US" altLang="ko-KR" sz="2000" dirty="0" smtClean="0"/>
              <a:t>F</a:t>
            </a:r>
            <a:r>
              <a:rPr lang="ko-KR" altLang="en-US" sz="2000" dirty="0" smtClean="0"/>
              <a:t>의 아날로그 입력 핀을 음의 입력으로 사용 가능</a:t>
            </a:r>
            <a:endParaRPr lang="en-US" altLang="ko-KR" sz="2000" dirty="0" smtClean="0"/>
          </a:p>
          <a:p>
            <a:r>
              <a:rPr lang="en-US" altLang="ko-KR" sz="2000" dirty="0" smtClean="0"/>
              <a:t>ADC</a:t>
            </a:r>
            <a:r>
              <a:rPr lang="ko-KR" altLang="en-US" sz="2000" dirty="0" smtClean="0"/>
              <a:t>는 디폴트 상태인 비활성화 상태여야 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ADCSRA </a:t>
            </a:r>
            <a:r>
              <a:rPr lang="ko-KR" altLang="en-US" sz="2000" dirty="0" smtClean="0"/>
              <a:t>레지스터의 </a:t>
            </a:r>
            <a:r>
              <a:rPr lang="en-US" altLang="ko-KR" sz="2000" dirty="0" smtClean="0"/>
              <a:t>ADEN </a:t>
            </a:r>
            <a:r>
              <a:rPr lang="ko-KR" altLang="en-US" sz="2000" dirty="0" smtClean="0"/>
              <a:t>비트 </a:t>
            </a:r>
            <a:r>
              <a:rPr lang="en-US" altLang="ko-KR" sz="2000" dirty="0" smtClean="0"/>
              <a:t>0</a:t>
            </a:r>
          </a:p>
          <a:p>
            <a:r>
              <a:rPr lang="ko-KR" altLang="en-US" sz="2000" dirty="0" smtClean="0"/>
              <a:t>음의 입력은 </a:t>
            </a:r>
            <a:r>
              <a:rPr lang="en-US" altLang="ko-KR" sz="2000" dirty="0" smtClean="0"/>
              <a:t>ADMUX </a:t>
            </a:r>
            <a:r>
              <a:rPr lang="ko-KR" altLang="en-US" sz="2000" dirty="0" smtClean="0"/>
              <a:t>레지스터의 </a:t>
            </a:r>
            <a:r>
              <a:rPr lang="en-US" altLang="ko-KR" sz="2000" dirty="0" err="1" smtClean="0"/>
              <a:t>MUXn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비트에 의해 결정</a:t>
            </a:r>
            <a:endParaRPr lang="en-US" altLang="ko-KR" sz="2000" dirty="0" smtClean="0"/>
          </a:p>
          <a:p>
            <a:r>
              <a:rPr lang="en-US" altLang="ko-KR" sz="2000" dirty="0" smtClean="0"/>
              <a:t>SFIOR </a:t>
            </a:r>
            <a:r>
              <a:rPr lang="ko-KR" altLang="en-US" sz="2000" dirty="0" smtClean="0"/>
              <a:t>레지스터의 </a:t>
            </a:r>
            <a:r>
              <a:rPr lang="en-US" altLang="ko-KR" sz="2000" dirty="0" smtClean="0"/>
              <a:t>ACME </a:t>
            </a:r>
            <a:r>
              <a:rPr lang="ko-KR" altLang="en-US" sz="2000" dirty="0" smtClean="0"/>
              <a:t>비트 역시 </a:t>
            </a:r>
            <a:r>
              <a:rPr lang="ko-KR" altLang="en-US" sz="2000" dirty="0" err="1" smtClean="0"/>
              <a:t>세트되어야</a:t>
            </a:r>
            <a:r>
              <a:rPr lang="ko-KR" altLang="en-US" sz="2000" dirty="0" smtClean="0"/>
              <a:t> 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 입력 핀을 음의 입력으로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351" y="2420888"/>
            <a:ext cx="3619467" cy="34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246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양</a:t>
            </a:r>
            <a:r>
              <a:rPr lang="en-US" altLang="ko-KR" dirty="0" smtClean="0"/>
              <a:t>(AIN0, PE2)</a:t>
            </a:r>
            <a:r>
              <a:rPr lang="ko-KR" altLang="en-US" dirty="0" smtClean="0"/>
              <a:t>과 음</a:t>
            </a:r>
            <a:r>
              <a:rPr lang="en-US" altLang="ko-KR" dirty="0" smtClean="0"/>
              <a:t>(AIN1, PE3)</a:t>
            </a:r>
            <a:r>
              <a:rPr lang="ko-KR" altLang="en-US" dirty="0" smtClean="0"/>
              <a:t>의 비교기 입력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11-2: 2</a:t>
            </a:r>
            <a:r>
              <a:rPr lang="ko-KR" altLang="en-US" dirty="0" smtClean="0"/>
              <a:t>개의 입력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48880"/>
            <a:ext cx="5768929" cy="33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347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628800"/>
            <a:ext cx="7969524" cy="47238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0420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204</Words>
  <Application>Microsoft Office PowerPoint</Application>
  <PresentationFormat>화면 슬라이드 쇼(4:3)</PresentationFormat>
  <Paragraphs>37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기본 디자인</vt:lpstr>
      <vt:lpstr>슬라이드 1</vt:lpstr>
      <vt:lpstr>아날로그 비교기</vt:lpstr>
      <vt:lpstr>코드 11-1: 내부 전압과의 비교</vt:lpstr>
      <vt:lpstr>ACSR 레지스터</vt:lpstr>
      <vt:lpstr>아날로그 입력 핀을 음의 입력으로 사용</vt:lpstr>
      <vt:lpstr>코드 11-2: 2개의 입력 사용</vt:lpstr>
      <vt:lpstr>코드 11-2</vt:lpstr>
      <vt:lpstr>슬라이드 8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78</cp:revision>
  <dcterms:created xsi:type="dcterms:W3CDTF">2005-10-10T05:21:17Z</dcterms:created>
  <dcterms:modified xsi:type="dcterms:W3CDTF">2018-07-29T01:35:02Z</dcterms:modified>
</cp:coreProperties>
</file>