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3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78" r:id="rId17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16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13.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비트 타이머</a:t>
            </a: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카운터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6792"/>
            <a:ext cx="5036956" cy="4824536"/>
          </a:xfrm>
        </p:spPr>
        <p:txBody>
          <a:bodyPr/>
          <a:lstStyle/>
          <a:p>
            <a:r>
              <a:rPr lang="ko-KR" altLang="en-US" sz="2000" dirty="0" smtClean="0"/>
              <a:t>비교 일치 </a:t>
            </a:r>
            <a:r>
              <a:rPr lang="ko-KR" altLang="en-US" sz="2000" dirty="0"/>
              <a:t>인</a:t>
            </a:r>
            <a:r>
              <a:rPr lang="ko-KR" altLang="en-US" sz="2000" dirty="0" smtClean="0"/>
              <a:t>터럽트가 발생하는 경우 </a:t>
            </a:r>
            <a:r>
              <a:rPr lang="en-US" altLang="ko-KR" sz="2000" dirty="0" err="1" smtClean="0"/>
              <a:t>Ocn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핀으로 파형 출력 가능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8</a:t>
            </a:r>
            <a:r>
              <a:rPr lang="ko-KR" altLang="en-US" sz="1800" dirty="0" smtClean="0"/>
              <a:t>비트 타이머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카운터는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</a:t>
            </a:r>
            <a:r>
              <a:rPr lang="en-US" altLang="ko-KR" sz="1800" dirty="0" smtClean="0"/>
              <a:t>, 16</a:t>
            </a:r>
            <a:r>
              <a:rPr lang="ko-KR" altLang="en-US" sz="1800" dirty="0" smtClean="0"/>
              <a:t>배트 타이머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카운터는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개의 비교 일치 인터럽트를 사용할 수 있으며 파형 출력 핀 개수 역시 동일함</a:t>
            </a:r>
            <a:endParaRPr lang="en-US" altLang="ko-KR" sz="2000" dirty="0" smtClean="0"/>
          </a:p>
          <a:p>
            <a:r>
              <a:rPr lang="ko-KR" altLang="en-US" sz="2000" dirty="0" smtClean="0"/>
              <a:t>코드 </a:t>
            </a:r>
            <a:r>
              <a:rPr lang="en-US" altLang="ko-KR" sz="2000" dirty="0" smtClean="0"/>
              <a:t>13-4</a:t>
            </a:r>
            <a:r>
              <a:rPr lang="ko-KR" altLang="en-US" sz="2000" dirty="0" smtClean="0"/>
              <a:t>의 경우 </a:t>
            </a:r>
            <a:r>
              <a:rPr lang="en-US" altLang="ko-KR" sz="2000" dirty="0" smtClean="0"/>
              <a:t>LED</a:t>
            </a:r>
            <a:r>
              <a:rPr lang="ko-KR" altLang="en-US" sz="2000" dirty="0" smtClean="0"/>
              <a:t>를 점멸하는 코드가 존재하지 않음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파형 출력에 의해 </a:t>
            </a:r>
            <a:r>
              <a:rPr lang="en-US" altLang="ko-KR" sz="1800" dirty="0" smtClean="0"/>
              <a:t>LED</a:t>
            </a:r>
            <a:r>
              <a:rPr lang="ko-KR" altLang="en-US" sz="1800" dirty="0" smtClean="0"/>
              <a:t>가 점멸되며 이는 소프트웨어 코드가 아닌 하드웨어에 의해 제어되는 경우임</a:t>
            </a:r>
            <a:endParaRPr lang="en-US" altLang="ko-KR" sz="1800" dirty="0" smtClean="0"/>
          </a:p>
          <a:p>
            <a:pPr lvl="1"/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13-4: </a:t>
            </a:r>
            <a:r>
              <a:rPr lang="ko-KR" altLang="en-US" dirty="0" smtClean="0"/>
              <a:t>파형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정상 모드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4156" y="3645024"/>
            <a:ext cx="3201980" cy="242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737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TCCR0 </a:t>
            </a:r>
            <a:r>
              <a:rPr lang="ko-KR" altLang="en-US" sz="2000" dirty="0" smtClean="0"/>
              <a:t>레지스터의 </a:t>
            </a:r>
            <a:r>
              <a:rPr lang="en-US" altLang="ko-KR" sz="2000" dirty="0" smtClean="0"/>
              <a:t>WGM </a:t>
            </a:r>
            <a:r>
              <a:rPr lang="ko-KR" altLang="en-US" sz="2000" dirty="0" smtClean="0"/>
              <a:t>비트에 의해 제어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lvl="1"/>
            <a:r>
              <a:rPr lang="en-US" altLang="ko-KR" sz="1800" dirty="0" smtClean="0"/>
              <a:t>1</a:t>
            </a:r>
            <a:r>
              <a:rPr lang="ko-KR" altLang="en-US" sz="1800" dirty="0" smtClean="0"/>
              <a:t>번과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번의 </a:t>
            </a:r>
            <a:r>
              <a:rPr lang="en-US" altLang="ko-KR" sz="1800" dirty="0" smtClean="0"/>
              <a:t>PWM </a:t>
            </a:r>
            <a:r>
              <a:rPr lang="ko-KR" altLang="en-US" sz="1800" dirty="0" smtClean="0"/>
              <a:t>관련 모드는 해당 장 참조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정상 모드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비교 일치 발생 시 </a:t>
            </a:r>
            <a:r>
              <a:rPr lang="en-US" altLang="ko-KR" sz="1800" dirty="0" err="1" smtClean="0"/>
              <a:t>TNCTn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값을 초기화하지 않음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코드 </a:t>
            </a:r>
            <a:r>
              <a:rPr lang="en-US" altLang="ko-KR" sz="1600" dirty="0" smtClean="0"/>
              <a:t>13-4</a:t>
            </a:r>
            <a:r>
              <a:rPr lang="ko-KR" altLang="en-US" sz="1600" dirty="0" smtClean="0"/>
              <a:t>의 경우 </a:t>
            </a:r>
            <a:r>
              <a:rPr lang="en-US" altLang="ko-KR" sz="1600" dirty="0" smtClean="0"/>
              <a:t>ISR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TCNT </a:t>
            </a:r>
            <a:r>
              <a:rPr lang="ko-KR" altLang="en-US" sz="1600" dirty="0" smtClean="0"/>
              <a:t>값을 초기화함</a:t>
            </a:r>
            <a:endParaRPr lang="en-US" altLang="ko-KR" sz="1600" dirty="0" smtClean="0"/>
          </a:p>
          <a:p>
            <a:pPr lvl="1"/>
            <a:r>
              <a:rPr lang="en-US" altLang="ko-KR" sz="1800" dirty="0" smtClean="0"/>
              <a:t>CTC </a:t>
            </a:r>
            <a:r>
              <a:rPr lang="ko-KR" altLang="en-US" sz="1800" dirty="0" smtClean="0"/>
              <a:t>모드 </a:t>
            </a:r>
            <a:r>
              <a:rPr lang="en-US" altLang="ko-KR" sz="1800" dirty="0" smtClean="0"/>
              <a:t>: </a:t>
            </a:r>
            <a:r>
              <a:rPr lang="ko-KR" altLang="en-US" sz="1800" dirty="0"/>
              <a:t>비교 일치 발생 시 </a:t>
            </a:r>
            <a:r>
              <a:rPr lang="en-US" altLang="ko-KR" sz="1800" dirty="0" err="1"/>
              <a:t>TNCTn</a:t>
            </a:r>
            <a:r>
              <a:rPr lang="en-US" altLang="ko-KR" sz="1800" dirty="0"/>
              <a:t> </a:t>
            </a:r>
            <a:r>
              <a:rPr lang="ko-KR" altLang="en-US" sz="1800" dirty="0"/>
              <a:t>값을 </a:t>
            </a:r>
            <a:r>
              <a:rPr lang="ko-KR" altLang="en-US" sz="1800" dirty="0" smtClean="0"/>
              <a:t>초기화함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코드 </a:t>
            </a:r>
            <a:r>
              <a:rPr lang="en-US" altLang="ko-KR" sz="1600" dirty="0" smtClean="0"/>
              <a:t>13-5</a:t>
            </a:r>
            <a:r>
              <a:rPr lang="ko-KR" altLang="en-US" sz="1600" dirty="0" smtClean="0"/>
              <a:t>의 경우 </a:t>
            </a:r>
            <a:r>
              <a:rPr lang="en-US" altLang="ko-KR" sz="1600" dirty="0" smtClean="0"/>
              <a:t>ISR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TCNT </a:t>
            </a:r>
            <a:r>
              <a:rPr lang="ko-KR" altLang="en-US" sz="1600" dirty="0" smtClean="0"/>
              <a:t>값을 초기화하지 않음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파형 생성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454333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601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824536"/>
          </a:xfrm>
        </p:spPr>
        <p:txBody>
          <a:bodyPr/>
          <a:lstStyle/>
          <a:p>
            <a:r>
              <a:rPr lang="ko-KR" altLang="en-US" sz="2000" dirty="0" smtClean="0"/>
              <a:t>정상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및 </a:t>
            </a:r>
            <a:r>
              <a:rPr lang="en-US" altLang="ko-KR" sz="2000" dirty="0" smtClean="0"/>
              <a:t>CTC </a:t>
            </a:r>
            <a:r>
              <a:rPr lang="ko-KR" altLang="en-US" sz="2000" dirty="0" smtClean="0"/>
              <a:t>모드에서 파형 출력은 </a:t>
            </a:r>
            <a:r>
              <a:rPr lang="en-US" altLang="ko-KR" sz="2000" dirty="0" smtClean="0"/>
              <a:t>COM </a:t>
            </a:r>
            <a:r>
              <a:rPr lang="ko-KR" altLang="en-US" sz="2000" dirty="0" smtClean="0"/>
              <a:t>비트에 의해 제어됨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파형 생성</a:t>
            </a:r>
            <a:r>
              <a:rPr lang="en-US" altLang="ko-KR" dirty="0"/>
              <a:t> </a:t>
            </a:r>
            <a:r>
              <a:rPr lang="ko-KR" altLang="en-US" dirty="0"/>
              <a:t>모드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2856"/>
            <a:ext cx="6996667" cy="16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541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0</a:t>
            </a:r>
            <a:r>
              <a:rPr lang="ko-KR" altLang="en-US" sz="1800" dirty="0" smtClean="0"/>
              <a:t>번 타이머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카운터에서만 사용 가능</a:t>
            </a:r>
            <a:endParaRPr lang="en-US" altLang="ko-KR" sz="1800" dirty="0" smtClean="0"/>
          </a:p>
          <a:p>
            <a:r>
              <a:rPr lang="ko-KR" altLang="en-US" sz="1800" dirty="0" smtClean="0"/>
              <a:t>시스템 </a:t>
            </a:r>
            <a:r>
              <a:rPr lang="ko-KR" altLang="en-US" sz="1800" dirty="0" err="1" smtClean="0"/>
              <a:t>클록이</a:t>
            </a:r>
            <a:r>
              <a:rPr lang="ko-KR" altLang="en-US" sz="1800" dirty="0" smtClean="0"/>
              <a:t> 아닌 외부 </a:t>
            </a:r>
            <a:r>
              <a:rPr lang="ko-KR" altLang="en-US" sz="1800" dirty="0" err="1" smtClean="0"/>
              <a:t>오실레이터를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클록</a:t>
            </a:r>
            <a:r>
              <a:rPr lang="ko-KR" altLang="en-US" sz="1800" dirty="0" smtClean="0"/>
              <a:t> 소스로 사용 가능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TOSC </a:t>
            </a:r>
            <a:r>
              <a:rPr lang="ko-KR" altLang="en-US" sz="1800" dirty="0" smtClean="0"/>
              <a:t>핀에 외부 </a:t>
            </a:r>
            <a:r>
              <a:rPr lang="ko-KR" altLang="en-US" sz="1800" dirty="0" err="1" smtClean="0"/>
              <a:t>클록</a:t>
            </a:r>
            <a:r>
              <a:rPr lang="ko-KR" altLang="en-US" sz="1800" dirty="0" smtClean="0"/>
              <a:t> 연결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시스템 </a:t>
            </a:r>
            <a:r>
              <a:rPr lang="ko-KR" altLang="en-US" sz="1800" dirty="0" err="1" smtClean="0"/>
              <a:t>클록과</a:t>
            </a:r>
            <a:r>
              <a:rPr lang="ko-KR" altLang="en-US" sz="1800" dirty="0" smtClean="0"/>
              <a:t> 별개의 </a:t>
            </a:r>
            <a:r>
              <a:rPr lang="ko-KR" altLang="en-US" sz="1800" dirty="0" err="1" smtClean="0"/>
              <a:t>클록을</a:t>
            </a:r>
            <a:r>
              <a:rPr lang="ko-KR" altLang="en-US" sz="1800" dirty="0" smtClean="0"/>
              <a:t> 사용하므로 </a:t>
            </a:r>
            <a:r>
              <a:rPr lang="ko-KR" altLang="en-US" sz="1800" dirty="0" err="1" smtClean="0"/>
              <a:t>비동기</a:t>
            </a:r>
            <a:r>
              <a:rPr lang="en-US" altLang="ko-KR" sz="1800" dirty="0" smtClean="0"/>
              <a:t>(asynchronous)</a:t>
            </a:r>
            <a:r>
              <a:rPr lang="ko-KR" altLang="en-US" sz="1800" dirty="0" smtClean="0"/>
              <a:t>라고 이야기 함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ASSR </a:t>
            </a:r>
            <a:r>
              <a:rPr lang="ko-KR" altLang="en-US" sz="1800" dirty="0" smtClean="0"/>
              <a:t>레지스터의 </a:t>
            </a:r>
            <a:r>
              <a:rPr lang="en-US" altLang="ko-KR" sz="1800" dirty="0" smtClean="0"/>
              <a:t>AS0 </a:t>
            </a:r>
            <a:r>
              <a:rPr lang="ko-KR" altLang="en-US" sz="1800" dirty="0" err="1" smtClean="0"/>
              <a:t>비트를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세트하여</a:t>
            </a:r>
            <a:r>
              <a:rPr lang="ko-KR" altLang="en-US" sz="1800" dirty="0" smtClean="0"/>
              <a:t> 외부 </a:t>
            </a:r>
            <a:r>
              <a:rPr lang="ko-KR" altLang="en-US" sz="1800" dirty="0" err="1" smtClean="0"/>
              <a:t>클록</a:t>
            </a:r>
            <a:r>
              <a:rPr lang="ko-KR" altLang="en-US" sz="1800" dirty="0" smtClean="0"/>
              <a:t> 사용</a:t>
            </a:r>
            <a:endParaRPr lang="en-US" altLang="ko-KR" sz="1800" dirty="0" smtClean="0"/>
          </a:p>
          <a:p>
            <a:r>
              <a:rPr lang="en-US" altLang="ko-KR" sz="1800" dirty="0" smtClean="0"/>
              <a:t>32.768KHz ‘</a:t>
            </a:r>
            <a:r>
              <a:rPr lang="ko-KR" altLang="en-US" sz="1800" dirty="0" smtClean="0"/>
              <a:t>시계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클록을</a:t>
            </a:r>
            <a:r>
              <a:rPr lang="ko-KR" altLang="en-US" sz="1800" dirty="0" smtClean="0"/>
              <a:t> 주로 사용</a:t>
            </a:r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분주비</a:t>
            </a:r>
            <a:r>
              <a:rPr lang="ko-KR" altLang="en-US" sz="1800" dirty="0" smtClean="0"/>
              <a:t> 설정에 따라 초 단위 인터럽트 사용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코드 </a:t>
            </a:r>
            <a:r>
              <a:rPr lang="en-US" altLang="ko-KR" sz="1800" dirty="0" smtClean="0"/>
              <a:t>13-6 </a:t>
            </a:r>
            <a:r>
              <a:rPr lang="ko-KR" altLang="en-US" sz="1800" dirty="0" smtClean="0"/>
              <a:t>참조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ASSR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970718"/>
            <a:ext cx="2790458" cy="21544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4816" y="4581128"/>
            <a:ext cx="3507143" cy="20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136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시간 알아내기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6694460" cy="4536504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427984" y="4725144"/>
            <a:ext cx="4474840" cy="1728192"/>
          </a:xfrm>
          <a:solidFill>
            <a:schemeClr val="bg1"/>
          </a:solidFill>
        </p:spPr>
        <p:txBody>
          <a:bodyPr/>
          <a:lstStyle/>
          <a:p>
            <a:r>
              <a:rPr lang="en-US" altLang="ko-KR" sz="1600" dirty="0" smtClean="0"/>
              <a:t>0</a:t>
            </a:r>
            <a:r>
              <a:rPr lang="ko-KR" altLang="en-US" sz="1600" dirty="0" smtClean="0"/>
              <a:t>번 타이머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카운터 사용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분주비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64</a:t>
            </a:r>
          </a:p>
          <a:p>
            <a:pPr lvl="1"/>
            <a:r>
              <a:rPr lang="en-US" altLang="ko-KR" sz="1600" dirty="0" smtClean="0"/>
              <a:t>1ms 24us </a:t>
            </a:r>
            <a:r>
              <a:rPr lang="ko-KR" altLang="en-US" sz="1600" dirty="0" smtClean="0"/>
              <a:t>마다 </a:t>
            </a:r>
            <a:r>
              <a:rPr lang="ko-KR" altLang="en-US" sz="1600" dirty="0" err="1" smtClean="0"/>
              <a:t>오버플로</a:t>
            </a:r>
            <a:r>
              <a:rPr lang="ko-KR" altLang="en-US" sz="1600" dirty="0" smtClean="0"/>
              <a:t> 인터럽트 발생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밀리초</a:t>
            </a:r>
            <a:r>
              <a:rPr lang="ko-KR" altLang="en-US" sz="1600" dirty="0" smtClean="0"/>
              <a:t> 및 </a:t>
            </a:r>
            <a:r>
              <a:rPr lang="ko-KR" altLang="en-US" sz="1600" dirty="0" err="1" smtClean="0"/>
              <a:t>마이크로초</a:t>
            </a:r>
            <a:r>
              <a:rPr lang="ko-KR" altLang="en-US" sz="1600" dirty="0" smtClean="0"/>
              <a:t> 단위의 경과 시간을 위한 전역변수 사용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801040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millis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현재까지의 실행 시간을 알아내는 함수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코드</a:t>
            </a:r>
            <a:r>
              <a:rPr lang="en-US" altLang="ko-KR" sz="2000" dirty="0" smtClean="0"/>
              <a:t> 13-9 </a:t>
            </a:r>
            <a:r>
              <a:rPr lang="ko-KR" altLang="en-US" sz="2000" dirty="0" smtClean="0"/>
              <a:t>참조</a:t>
            </a:r>
            <a:r>
              <a:rPr lang="en-US" altLang="ko-KR" sz="2000" dirty="0" smtClean="0"/>
              <a:t> : 1</a:t>
            </a:r>
            <a:r>
              <a:rPr lang="ko-KR" altLang="en-US" sz="2000" dirty="0" smtClean="0"/>
              <a:t>초 간격으로 </a:t>
            </a:r>
            <a:r>
              <a:rPr lang="en-US" altLang="ko-KR" sz="2000" dirty="0" smtClean="0"/>
              <a:t>LED </a:t>
            </a:r>
            <a:r>
              <a:rPr lang="ko-KR" altLang="en-US" sz="2000" dirty="0" smtClean="0"/>
              <a:t>점멸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실행시간 알아내기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7961905" cy="37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8427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타이머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카운터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입력 펄스를 세는 장치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카운터임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일정한 주기의 펄스를 셈으로써 시간 측정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타이머 역할 수행 가능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마이크로컨트롤러의</a:t>
            </a:r>
            <a:r>
              <a:rPr lang="ko-KR" altLang="en-US" sz="2000" dirty="0" smtClean="0"/>
              <a:t> 시스템 </a:t>
            </a:r>
            <a:r>
              <a:rPr lang="ko-KR" altLang="en-US" sz="2000" dirty="0" err="1" smtClean="0"/>
              <a:t>클록</a:t>
            </a:r>
            <a:r>
              <a:rPr lang="ko-KR" altLang="en-US" sz="2000" dirty="0" smtClean="0"/>
              <a:t> 사용 가능</a:t>
            </a:r>
            <a:endParaRPr lang="en-US" altLang="ko-KR" sz="2000" dirty="0" smtClean="0"/>
          </a:p>
          <a:p>
            <a:r>
              <a:rPr lang="en-US" altLang="ko-KR" sz="2000" dirty="0" smtClean="0"/>
              <a:t>ATmega128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4</a:t>
            </a:r>
            <a:r>
              <a:rPr lang="ko-KR" altLang="en-US" sz="2000" dirty="0" smtClean="0"/>
              <a:t>개의 타이머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카운터 제공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0</a:t>
            </a:r>
            <a:r>
              <a:rPr lang="ko-KR" altLang="en-US" sz="2000" dirty="0" smtClean="0"/>
              <a:t>번과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번의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비트 타이머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카운터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1</a:t>
            </a:r>
            <a:r>
              <a:rPr lang="ko-KR" altLang="en-US" sz="2000" dirty="0" smtClean="0"/>
              <a:t>번과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번의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비트 타이머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카운터</a:t>
            </a:r>
            <a:endParaRPr lang="en-US" altLang="ko-KR" sz="2000" dirty="0" smtClean="0"/>
          </a:p>
          <a:p>
            <a:r>
              <a:rPr lang="en-US" altLang="ko-KR" sz="2000" dirty="0" smtClean="0"/>
              <a:t>8</a:t>
            </a:r>
            <a:r>
              <a:rPr lang="ko-KR" altLang="en-US" sz="2000" dirty="0" smtClean="0"/>
              <a:t>비트 타이머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카운터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0~255 </a:t>
            </a:r>
            <a:r>
              <a:rPr lang="ko-KR" altLang="en-US" sz="2000" dirty="0" smtClean="0"/>
              <a:t>까지 세기를 반복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16MHz </a:t>
            </a:r>
            <a:r>
              <a:rPr lang="ko-KR" altLang="en-US" sz="2000" dirty="0" smtClean="0"/>
              <a:t>시스템 </a:t>
            </a:r>
            <a:r>
              <a:rPr lang="ko-KR" altLang="en-US" sz="2000" dirty="0" err="1" smtClean="0"/>
              <a:t>클록을</a:t>
            </a:r>
            <a:r>
              <a:rPr lang="ko-KR" altLang="en-US" sz="2000" dirty="0" smtClean="0"/>
              <a:t> 사용하는 경우 </a:t>
            </a:r>
            <a:r>
              <a:rPr lang="en-US" altLang="ko-KR" sz="2000" dirty="0" smtClean="0"/>
              <a:t>256</a:t>
            </a:r>
            <a:r>
              <a:rPr lang="ko-KR" altLang="en-US" sz="2000" dirty="0" smtClean="0"/>
              <a:t>개 </a:t>
            </a:r>
            <a:r>
              <a:rPr lang="ko-KR" altLang="en-US" sz="2000" dirty="0" err="1" smtClean="0"/>
              <a:t>클록의</a:t>
            </a:r>
            <a:r>
              <a:rPr lang="ko-KR" altLang="en-US" sz="2000" dirty="0" smtClean="0"/>
              <a:t> 발생 시간은 </a:t>
            </a:r>
            <a:r>
              <a:rPr lang="en-US" altLang="ko-KR" sz="2000" dirty="0" smtClean="0"/>
              <a:t>0.016ms</a:t>
            </a:r>
          </a:p>
          <a:p>
            <a:pPr lvl="1"/>
            <a:r>
              <a:rPr lang="ko-KR" altLang="en-US" sz="2000" dirty="0" smtClean="0"/>
              <a:t>분주기를 통해 </a:t>
            </a:r>
            <a:r>
              <a:rPr lang="ko-KR" altLang="en-US" sz="2000" dirty="0" err="1" smtClean="0"/>
              <a:t>클록의</a:t>
            </a:r>
            <a:r>
              <a:rPr lang="ko-KR" altLang="en-US" sz="2000" dirty="0" smtClean="0"/>
              <a:t> 속도를 늦춤으로써 보다 긴 시간 측정 가능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357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925" y="1557338"/>
            <a:ext cx="7572150" cy="4824412"/>
          </a:xfrm>
          <a:prstGeom prst="rect">
            <a:avLst/>
          </a:prstGeom>
        </p:spPr>
      </p:pic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번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 구조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780" y="1557338"/>
            <a:ext cx="7536440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199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현재까지의 펄스 수는 </a:t>
            </a:r>
            <a:r>
              <a:rPr lang="en-US" altLang="ko-KR" dirty="0" err="1" smtClean="0"/>
              <a:t>TCNTn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레지스터에 저장됨</a:t>
            </a:r>
            <a:endParaRPr lang="en-US" altLang="ko-KR" dirty="0" smtClean="0"/>
          </a:p>
          <a:p>
            <a:r>
              <a:rPr lang="ko-KR" altLang="en-US" dirty="0" err="1" smtClean="0"/>
              <a:t>오버플로</a:t>
            </a:r>
            <a:r>
              <a:rPr lang="ko-KR" altLang="en-US" dirty="0" smtClean="0"/>
              <a:t> 인터럽트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최대로 셀 수 있는 펄스의 수를 넘어설 때 </a:t>
            </a:r>
            <a:r>
              <a:rPr lang="en-US" altLang="ko-KR" dirty="0" err="1" smtClean="0"/>
              <a:t>TCNTn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바뀌면서 발생</a:t>
            </a:r>
            <a:endParaRPr lang="en-US" altLang="ko-KR" dirty="0" smtClean="0"/>
          </a:p>
          <a:p>
            <a:r>
              <a:rPr lang="ko-KR" altLang="en-US" dirty="0" smtClean="0"/>
              <a:t>비교 일치 인터럽트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TCNTn</a:t>
            </a:r>
            <a:r>
              <a:rPr lang="ko-KR" altLang="en-US" dirty="0" smtClean="0"/>
              <a:t>의 값이 미리 설정된 </a:t>
            </a:r>
            <a:r>
              <a:rPr lang="en-US" altLang="ko-KR" dirty="0" err="1" smtClean="0"/>
              <a:t>OCRn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레지스터의 값과 일치하는 경우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비교 일치 인터럽트가 발생할 때 </a:t>
            </a:r>
            <a:r>
              <a:rPr lang="en-US" altLang="ko-KR" dirty="0" err="1" smtClean="0"/>
              <a:t>Ocn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핀을 통해 파형 출력 가능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 인터럽트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0920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0.5</a:t>
            </a:r>
            <a:r>
              <a:rPr lang="ko-KR" altLang="en-US" dirty="0" smtClean="0"/>
              <a:t>초 간격으로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점멸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1,024 </a:t>
            </a:r>
            <a:r>
              <a:rPr lang="ko-KR" altLang="en-US" dirty="0" err="1" smtClean="0"/>
              <a:t>분주율을</a:t>
            </a:r>
            <a:r>
              <a:rPr lang="ko-KR" altLang="en-US" dirty="0" smtClean="0"/>
              <a:t> 사용하므로 </a:t>
            </a:r>
            <a:r>
              <a:rPr lang="ko-KR" altLang="en-US" dirty="0" err="1" smtClean="0"/>
              <a:t>오버플로</a:t>
            </a:r>
            <a:r>
              <a:rPr lang="ko-KR" altLang="en-US" dirty="0" smtClean="0"/>
              <a:t> 인터럽트 </a:t>
            </a:r>
            <a:r>
              <a:rPr lang="en-US" altLang="ko-KR" dirty="0" smtClean="0"/>
              <a:t>32</a:t>
            </a:r>
            <a:r>
              <a:rPr lang="ko-KR" altLang="en-US" dirty="0" smtClean="0"/>
              <a:t>회 발생 시간이 약 </a:t>
            </a:r>
            <a:r>
              <a:rPr lang="en-US" altLang="ko-KR" dirty="0" smtClean="0"/>
              <a:t>0.5</a:t>
            </a:r>
            <a:r>
              <a:rPr lang="ko-KR" altLang="en-US" dirty="0" smtClean="0"/>
              <a:t>초에 해당</a:t>
            </a:r>
            <a:endParaRPr lang="en-US" altLang="ko-KR" dirty="0" smtClean="0"/>
          </a:p>
          <a:p>
            <a:r>
              <a:rPr lang="en-US" altLang="ko-KR" dirty="0" smtClean="0"/>
              <a:t>main </a:t>
            </a:r>
            <a:r>
              <a:rPr lang="ko-KR" altLang="en-US" dirty="0" smtClean="0"/>
              <a:t>함수 내에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점멸하는 코드가 없지만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가 점멸함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ISR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점멸하는 코드가 포함되어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13-1: </a:t>
            </a:r>
            <a:r>
              <a:rPr lang="ko-KR" altLang="en-US" dirty="0" err="1" smtClean="0"/>
              <a:t>오버플로</a:t>
            </a:r>
            <a:r>
              <a:rPr lang="ko-KR" altLang="en-US" dirty="0" smtClean="0"/>
              <a:t> 인터럽트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38" y="4221088"/>
            <a:ext cx="7409524" cy="1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430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TCCR0 </a:t>
            </a:r>
            <a:r>
              <a:rPr lang="ko-KR" altLang="en-US" dirty="0" smtClean="0"/>
              <a:t>레지스터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분주비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74" y="1628800"/>
            <a:ext cx="7390476" cy="13219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812" y="3356992"/>
            <a:ext cx="5000000" cy="28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293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2962133"/>
            <a:ext cx="8229600" cy="3419195"/>
          </a:xfrm>
        </p:spPr>
        <p:txBody>
          <a:bodyPr/>
          <a:lstStyle/>
          <a:p>
            <a:r>
              <a:rPr lang="ko-KR" altLang="en-US" sz="2000" dirty="0" smtClean="0"/>
              <a:t>디폴트로 인터럽트는 비활성화 상태에 있음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OCIE0 </a:t>
            </a:r>
            <a:r>
              <a:rPr lang="ko-KR" altLang="en-US" sz="2000" dirty="0" smtClean="0"/>
              <a:t>비트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비교일치</a:t>
            </a:r>
            <a:r>
              <a:rPr lang="ko-KR" altLang="en-US" sz="2000" dirty="0" smtClean="0"/>
              <a:t> 인터럽트 활성화 비트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TOIE0 </a:t>
            </a:r>
            <a:r>
              <a:rPr lang="ko-KR" altLang="en-US" sz="2000" dirty="0" smtClean="0"/>
              <a:t>비트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오버플로</a:t>
            </a:r>
            <a:r>
              <a:rPr lang="ko-KR" altLang="en-US" sz="2000" dirty="0" smtClean="0"/>
              <a:t> 인터럽트 화성화 비트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TIMSK </a:t>
            </a:r>
            <a:r>
              <a:rPr lang="ko-KR" altLang="en-US" dirty="0" smtClean="0"/>
              <a:t>레지스터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인터럽트 활성화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7375238" cy="13333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221088"/>
            <a:ext cx="6400156" cy="22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0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TCNTn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값과 비교할 값을 </a:t>
            </a:r>
            <a:r>
              <a:rPr lang="en-US" altLang="ko-KR" sz="2000" dirty="0" err="1" smtClean="0"/>
              <a:t>OCRn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레지스터에 설정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비교 일치 인터럽트 발생 후 </a:t>
            </a:r>
            <a:r>
              <a:rPr lang="en-US" altLang="ko-KR" sz="2000" dirty="0" err="1" smtClean="0"/>
              <a:t>TCNTn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값을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초기화되지 않음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13-2: </a:t>
            </a:r>
            <a:r>
              <a:rPr lang="ko-KR" altLang="en-US" dirty="0" smtClean="0"/>
              <a:t>비교 일치 인터럽트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90" y="2204864"/>
            <a:ext cx="7367619" cy="13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619310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510</Words>
  <Application>Microsoft Office PowerPoint</Application>
  <PresentationFormat>화면 슬라이드 쇼(4:3)</PresentationFormat>
  <Paragraphs>81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기본 디자인</vt:lpstr>
      <vt:lpstr>슬라이드 1</vt:lpstr>
      <vt:lpstr>타이머/카운터</vt:lpstr>
      <vt:lpstr>0번 타이머/카운터 구조</vt:lpstr>
      <vt:lpstr>2번 타이머/카운터 구조</vt:lpstr>
      <vt:lpstr>타이머/카운터 인터럽트</vt:lpstr>
      <vt:lpstr>코드 13-1: 오버플로 인터럽트</vt:lpstr>
      <vt:lpstr>TCCR0 레지스터 – 분주비 설정</vt:lpstr>
      <vt:lpstr>TIMSK 레지스터 – 인터럽트 활성화</vt:lpstr>
      <vt:lpstr>코드 13-2: 비교 일치 인터럽트</vt:lpstr>
      <vt:lpstr>코드 13-4: 파형 출력, 정상 모드</vt:lpstr>
      <vt:lpstr>출력 파형 생성 모드 1</vt:lpstr>
      <vt:lpstr>출력 파형 생성 모드 2</vt:lpstr>
      <vt:lpstr>ASSR 레지스터</vt:lpstr>
      <vt:lpstr>실행 시간 알아내기 1</vt:lpstr>
      <vt:lpstr>실행시간 알아내기 2</vt:lpstr>
      <vt:lpstr>슬라이드 16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81</cp:revision>
  <dcterms:created xsi:type="dcterms:W3CDTF">2005-10-10T05:21:17Z</dcterms:created>
  <dcterms:modified xsi:type="dcterms:W3CDTF">2018-07-29T01:41:27Z</dcterms:modified>
</cp:coreProperties>
</file>