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78" r:id="rId17"/>
  </p:sldIdLst>
  <p:sldSz cx="9144000" cy="6858000" type="screen4x3"/>
  <p:notesSz cx="6854825" cy="97504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1F56"/>
    <a:srgbClr val="38B549"/>
    <a:srgbClr val="FF6600"/>
    <a:srgbClr val="FFECC0"/>
    <a:srgbClr val="0066CC"/>
    <a:srgbClr val="990033"/>
    <a:srgbClr val="BC712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8114954D-3975-486F-A634-AD74970EFD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05909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30738"/>
            <a:ext cx="5483225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F0952833-5BF8-462B-8955-824AFCD66D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43104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6F2748E-33A7-43C4-98F3-E08F4F834479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4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0E00436-2C65-4272-A794-994C57E491FB}" type="slidenum">
              <a:rPr lang="en-US" altLang="ko-KR" smtClean="0"/>
              <a:pPr>
                <a:spcBef>
                  <a:spcPct val="0"/>
                </a:spcBef>
              </a:pPr>
              <a:t>16</a:t>
            </a:fld>
            <a:endParaRPr lang="en-US" altLang="ko-KR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540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28B9E-F9C0-416A-832C-0884C76D2E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5201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9FCF1-FE78-45CE-8E11-F5957D42AE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501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C56B4-3AAF-44E0-A295-42DDC124C3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606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김정배_백업\알바누리\커버리스트\프리젠테이션\카테고리별\학교_교육\s_00002\sub_s_00002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57200" y="290042"/>
            <a:ext cx="7931224" cy="618678"/>
          </a:xfrm>
        </p:spPr>
        <p:txBody>
          <a:bodyPr/>
          <a:lstStyle>
            <a:lvl1pPr algn="l">
              <a:defRPr sz="3200" b="1">
                <a:solidFill>
                  <a:srgbClr val="66330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818750" y="6525344"/>
            <a:ext cx="4294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ATmega128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로 배우는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마이크로컨트롤러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프로그래밍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8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BEE44-8CAE-4526-920C-A8E8A9C485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9194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86CB5-6D7D-45E3-972D-BDDADE8BEF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5668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8D665-08DE-41D6-B962-2085A179A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9391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E0A57-CA7C-4B68-8045-C32C5FCE0C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7036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00BBB-273B-4A8D-BB08-23A4FAE3D0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3038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471EE-F89C-4EDA-A21F-9F26D9E227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1432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1FB8C-4271-44F5-A7B2-ACDAE1930B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24513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fld id="{51F73B43-0D21-451E-BE02-CBCCAECBEF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2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5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304800" y="1152525"/>
            <a:ext cx="8587680" cy="179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ko-KR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HY견고딕" panose="02030600000101010101" pitchFamily="18" charset="-127"/>
              </a:rPr>
              <a:t>Chapter 14. </a:t>
            </a:r>
          </a:p>
          <a:p>
            <a:pPr lvl="1"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ko-KR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16</a:t>
            </a:r>
            <a:r>
              <a:rPr lang="ko-KR" altLang="en-US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비트 타이머</a:t>
            </a:r>
            <a:r>
              <a:rPr lang="en-US" altLang="ko-KR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카운터</a:t>
            </a:r>
            <a:endParaRPr lang="en-US" altLang="ko-KR" sz="4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개의 비교 일치 각각 파형이 출력되는 핀이 서로 다름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번 타이머</a:t>
            </a:r>
            <a:r>
              <a:rPr lang="en-US" altLang="ko-KR" dirty="0" smtClean="0"/>
              <a:t>/</a:t>
            </a:r>
            <a:r>
              <a:rPr lang="ko-KR" altLang="en-US" dirty="0" smtClean="0"/>
              <a:t>카운터의 비교 일치 </a:t>
            </a:r>
            <a:r>
              <a:rPr lang="en-US" altLang="ko-KR" dirty="0" smtClean="0"/>
              <a:t>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타이머</a:t>
            </a:r>
            <a:r>
              <a:rPr lang="en-US" altLang="ko-KR" dirty="0" smtClean="0"/>
              <a:t>/</a:t>
            </a:r>
            <a:r>
              <a:rPr lang="ko-KR" altLang="en-US" dirty="0" smtClean="0"/>
              <a:t>카운터의 비교 일치 시 파형이 출력되는 핀은 동일함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14-4: </a:t>
            </a:r>
            <a:r>
              <a:rPr lang="ko-KR" altLang="en-US" dirty="0" smtClean="0"/>
              <a:t>파형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710" y="2924944"/>
            <a:ext cx="4205714" cy="32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6033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869160"/>
            <a:ext cx="8229600" cy="1512168"/>
          </a:xfrm>
        </p:spPr>
        <p:txBody>
          <a:bodyPr/>
          <a:lstStyle/>
          <a:p>
            <a:r>
              <a:rPr lang="en-US" altLang="ko-KR" sz="2000" dirty="0" smtClean="0"/>
              <a:t>7</a:t>
            </a:r>
            <a:r>
              <a:rPr lang="ko-KR" altLang="en-US" sz="2000" dirty="0" smtClean="0"/>
              <a:t>번부터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번까지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개 비트가 각 비교 일치 시 파형 생성을 제어</a:t>
            </a:r>
            <a:endParaRPr lang="en-US" altLang="ko-KR" sz="2000" dirty="0" smtClean="0"/>
          </a:p>
          <a:p>
            <a:r>
              <a:rPr lang="en-US" altLang="ko-KR" sz="2000" dirty="0" smtClean="0"/>
              <a:t>1</a:t>
            </a:r>
            <a:r>
              <a:rPr lang="ko-KR" altLang="en-US" sz="2000" dirty="0" smtClean="0"/>
              <a:t>번과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번 </a:t>
            </a:r>
            <a:r>
              <a:rPr lang="en-US" altLang="ko-KR" sz="2000" dirty="0" smtClean="0"/>
              <a:t>WGM1n </a:t>
            </a:r>
            <a:r>
              <a:rPr lang="ko-KR" altLang="en-US" sz="2000" dirty="0" smtClean="0"/>
              <a:t>비트는 </a:t>
            </a:r>
            <a:r>
              <a:rPr lang="en-US" altLang="ko-KR" sz="2000" dirty="0"/>
              <a:t>TCCR1B </a:t>
            </a:r>
            <a:r>
              <a:rPr lang="ko-KR" altLang="en-US" sz="2000" dirty="0" smtClean="0"/>
              <a:t>레지스터의 </a:t>
            </a:r>
            <a:r>
              <a:rPr lang="en-US" altLang="ko-KR" sz="2000" dirty="0" smtClean="0"/>
              <a:t>WGM1n </a:t>
            </a:r>
            <a:r>
              <a:rPr lang="ko-KR" altLang="en-US" sz="2000" dirty="0" smtClean="0"/>
              <a:t>비트와 함께 파형 생성 모드 결정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TCCR1A, B </a:t>
            </a:r>
            <a:r>
              <a:rPr lang="ko-KR" altLang="en-US" dirty="0" smtClean="0"/>
              <a:t>레지스터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파형 생성 제어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00808"/>
            <a:ext cx="7371428" cy="13904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04" y="3233848"/>
            <a:ext cx="7360000" cy="129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08268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9672" y="1340768"/>
            <a:ext cx="6055412" cy="51116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파형 생성 모드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29208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PWM </a:t>
            </a:r>
            <a:r>
              <a:rPr lang="ko-KR" altLang="en-US" dirty="0" smtClean="0"/>
              <a:t>관련 내용은 </a:t>
            </a:r>
            <a:r>
              <a:rPr lang="en-US" altLang="ko-KR" dirty="0" smtClean="0"/>
              <a:t>15</a:t>
            </a:r>
            <a:r>
              <a:rPr lang="ko-KR" altLang="en-US" dirty="0" smtClean="0"/>
              <a:t>장 참조</a:t>
            </a:r>
            <a:endParaRPr lang="en-US" altLang="ko-KR" dirty="0" smtClean="0"/>
          </a:p>
          <a:p>
            <a:r>
              <a:rPr lang="en-US" altLang="ko-KR" dirty="0" smtClean="0"/>
              <a:t>0</a:t>
            </a:r>
            <a:r>
              <a:rPr lang="ko-KR" altLang="en-US" dirty="0" smtClean="0"/>
              <a:t>번 모드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정상 모드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비교 일치 발생 시 </a:t>
            </a:r>
            <a:r>
              <a:rPr lang="en-US" altLang="ko-KR" dirty="0" err="1" smtClean="0"/>
              <a:t>TCNTn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레지스터가 </a:t>
            </a:r>
            <a:r>
              <a:rPr lang="ko-KR" altLang="en-US" dirty="0" err="1" smtClean="0"/>
              <a:t>리셋되지</a:t>
            </a:r>
            <a:r>
              <a:rPr lang="ko-KR" altLang="en-US" dirty="0" smtClean="0"/>
              <a:t> 않음</a:t>
            </a:r>
            <a:endParaRPr lang="en-US" altLang="ko-KR" dirty="0" smtClean="0"/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번 모드 </a:t>
            </a:r>
            <a:r>
              <a:rPr lang="en-US" altLang="ko-KR" dirty="0" smtClean="0"/>
              <a:t>: CTC </a:t>
            </a:r>
            <a:r>
              <a:rPr lang="ko-KR" altLang="en-US" dirty="0" smtClean="0"/>
              <a:t>모드</a:t>
            </a:r>
            <a:endParaRPr lang="en-US" altLang="ko-KR" dirty="0" smtClean="0"/>
          </a:p>
          <a:p>
            <a:pPr lvl="1"/>
            <a:r>
              <a:rPr lang="ko-KR" altLang="en-US" dirty="0"/>
              <a:t>비교 일치 발생 시 </a:t>
            </a:r>
            <a:r>
              <a:rPr lang="en-US" altLang="ko-KR" dirty="0" err="1"/>
              <a:t>TCNTn</a:t>
            </a:r>
            <a:r>
              <a:rPr lang="en-US" altLang="ko-KR" dirty="0"/>
              <a:t> </a:t>
            </a:r>
            <a:r>
              <a:rPr lang="ko-KR" altLang="en-US" dirty="0"/>
              <a:t>레지스터가 </a:t>
            </a:r>
            <a:r>
              <a:rPr lang="ko-KR" altLang="en-US" dirty="0" err="1" smtClean="0"/>
              <a:t>리셋됨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비교 일치 값은 </a:t>
            </a:r>
            <a:r>
              <a:rPr lang="en-US" altLang="ko-KR" dirty="0" smtClean="0"/>
              <a:t>OCR1A </a:t>
            </a:r>
            <a:r>
              <a:rPr lang="ko-KR" altLang="en-US" dirty="0" smtClean="0"/>
              <a:t>레지스터에 저장</a:t>
            </a:r>
            <a:endParaRPr lang="en-US" altLang="ko-KR" dirty="0" smtClean="0"/>
          </a:p>
          <a:p>
            <a:r>
              <a:rPr lang="en-US" altLang="ko-KR" dirty="0" smtClean="0"/>
              <a:t>12</a:t>
            </a:r>
            <a:r>
              <a:rPr lang="ko-KR" altLang="en-US" dirty="0" smtClean="0"/>
              <a:t>번 모드 </a:t>
            </a:r>
            <a:r>
              <a:rPr lang="en-US" altLang="ko-KR" dirty="0" smtClean="0"/>
              <a:t>: CTC </a:t>
            </a:r>
            <a:r>
              <a:rPr lang="ko-KR" altLang="en-US" dirty="0" smtClean="0"/>
              <a:t>모드</a:t>
            </a:r>
            <a:endParaRPr lang="en-US" altLang="ko-KR" dirty="0" smtClean="0"/>
          </a:p>
          <a:p>
            <a:pPr lvl="1"/>
            <a:r>
              <a:rPr lang="ko-KR" altLang="en-US" dirty="0"/>
              <a:t>비교 일치 발생 시 </a:t>
            </a:r>
            <a:r>
              <a:rPr lang="en-US" altLang="ko-KR" dirty="0" err="1"/>
              <a:t>TCNTn</a:t>
            </a:r>
            <a:r>
              <a:rPr lang="en-US" altLang="ko-KR" dirty="0"/>
              <a:t> </a:t>
            </a:r>
            <a:r>
              <a:rPr lang="ko-KR" altLang="en-US" dirty="0"/>
              <a:t>레지스터가 </a:t>
            </a:r>
            <a:r>
              <a:rPr lang="ko-KR" altLang="en-US" dirty="0" err="1" smtClean="0"/>
              <a:t>리셋됨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비교 일치 값은 </a:t>
            </a:r>
            <a:r>
              <a:rPr lang="en-US" altLang="ko-KR" dirty="0" smtClean="0"/>
              <a:t>ICR1 </a:t>
            </a:r>
            <a:r>
              <a:rPr lang="ko-KR" altLang="en-US" dirty="0" smtClean="0"/>
              <a:t>레지스터에 저장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파형 생성 모드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15764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정상 모드와 </a:t>
            </a:r>
            <a:r>
              <a:rPr lang="en-US" altLang="ko-KR" dirty="0" smtClean="0"/>
              <a:t>CTC </a:t>
            </a:r>
            <a:r>
              <a:rPr lang="ko-KR" altLang="en-US" dirty="0" smtClean="0"/>
              <a:t>모드에서의 동작은 동일하게 </a:t>
            </a:r>
            <a:r>
              <a:rPr lang="en-US" altLang="ko-KR" dirty="0" smtClean="0"/>
              <a:t>TCCR1A </a:t>
            </a:r>
            <a:r>
              <a:rPr lang="ko-KR" altLang="en-US" dirty="0" smtClean="0"/>
              <a:t>레지스터의 </a:t>
            </a:r>
            <a:r>
              <a:rPr lang="en-US" altLang="ko-KR" dirty="0" smtClean="0"/>
              <a:t>COM1An </a:t>
            </a:r>
            <a:r>
              <a:rPr lang="ko-KR" altLang="en-US" dirty="0" smtClean="0"/>
              <a:t>비트에 의해 결정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파형 생성 동작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564904"/>
            <a:ext cx="6996667" cy="16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34716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3356992"/>
            <a:ext cx="8229600" cy="3024336"/>
          </a:xfrm>
        </p:spPr>
        <p:txBody>
          <a:bodyPr/>
          <a:lstStyle/>
          <a:p>
            <a:r>
              <a:rPr lang="ko-KR" altLang="en-US" sz="2000" dirty="0" smtClean="0"/>
              <a:t>비교 일치가 발생한 것과 동일한 효과를 얻기 위해 </a:t>
            </a:r>
            <a:r>
              <a:rPr lang="en-US" altLang="ko-KR" sz="2000" dirty="0" smtClean="0"/>
              <a:t>FOC1x </a:t>
            </a:r>
            <a:r>
              <a:rPr lang="ko-KR" altLang="en-US" sz="2000" dirty="0" err="1" smtClean="0"/>
              <a:t>비트를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세트할</a:t>
            </a:r>
            <a:r>
              <a:rPr lang="ko-KR" altLang="en-US" sz="2000" dirty="0" smtClean="0"/>
              <a:t> 수 있음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TCCR1C </a:t>
            </a:r>
            <a:r>
              <a:rPr lang="ko-KR" altLang="en-US" dirty="0" smtClean="0"/>
              <a:t>레지스터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00808"/>
            <a:ext cx="7367619" cy="129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50609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52400" y="2028825"/>
            <a:ext cx="46482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440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Thank</a:t>
            </a:r>
            <a:r>
              <a:rPr lang="en-US" altLang="ko-KR" sz="4400" smtClean="0">
                <a:solidFill>
                  <a:srgbClr val="0F173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 </a:t>
            </a:r>
            <a:r>
              <a:rPr lang="en-US" altLang="ko-KR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you!!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75026" y="1485752"/>
            <a:ext cx="5393948" cy="4967584"/>
          </a:xfrm>
          <a:prstGeom prst="rect">
            <a:avLst/>
          </a:prstGeom>
        </p:spPr>
      </p:pic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457200" y="290513"/>
            <a:ext cx="6491288" cy="617537"/>
          </a:xfrm>
        </p:spPr>
        <p:txBody>
          <a:bodyPr/>
          <a:lstStyle/>
          <a:p>
            <a:r>
              <a:rPr lang="en-US" altLang="ko-KR" dirty="0" smtClean="0"/>
              <a:t>16</a:t>
            </a:r>
            <a:r>
              <a:rPr lang="ko-KR" altLang="en-US" dirty="0" smtClean="0"/>
              <a:t>비트 타이머</a:t>
            </a:r>
            <a:r>
              <a:rPr lang="en-US" altLang="ko-KR" dirty="0" smtClean="0"/>
              <a:t>/</a:t>
            </a:r>
            <a:r>
              <a:rPr lang="ko-KR" altLang="en-US" dirty="0" smtClean="0"/>
              <a:t>카운터의 구조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오버플로</a:t>
            </a:r>
            <a:r>
              <a:rPr lang="ko-KR" altLang="en-US" dirty="0" smtClean="0"/>
              <a:t> 인터럽트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0 ~ 2</a:t>
            </a:r>
            <a:r>
              <a:rPr lang="en-US" altLang="ko-KR" baseline="30000" dirty="0" smtClean="0"/>
              <a:t>16</a:t>
            </a:r>
            <a:r>
              <a:rPr lang="en-US" altLang="ko-KR" dirty="0" smtClean="0"/>
              <a:t> – 1</a:t>
            </a:r>
            <a:r>
              <a:rPr lang="ko-KR" altLang="en-US" dirty="0" smtClean="0"/>
              <a:t>까지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카운트 가능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개의 비교 일치 인터럽트 사용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개의 서로 다른 비교 일치 값 설정을 위한 </a:t>
            </a:r>
            <a:r>
              <a:rPr lang="en-US" altLang="ko-KR" dirty="0" err="1" smtClean="0"/>
              <a:t>OCRnX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개의 파형 출력 핀</a:t>
            </a:r>
            <a:endParaRPr lang="en-US" altLang="ko-KR" dirty="0" smtClean="0"/>
          </a:p>
          <a:p>
            <a:r>
              <a:rPr lang="ko-KR" altLang="en-US" dirty="0" smtClean="0"/>
              <a:t>입력 </a:t>
            </a:r>
            <a:r>
              <a:rPr lang="ko-KR" altLang="en-US" dirty="0" err="1" smtClean="0"/>
              <a:t>캡처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사건이 발생한 경우 현재 카운터 값인 </a:t>
            </a:r>
            <a:r>
              <a:rPr lang="en-US" altLang="ko-KR" dirty="0" err="1" smtClean="0"/>
              <a:t>TCNTn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 값 저장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16</a:t>
            </a:r>
            <a:r>
              <a:rPr lang="ko-KR" altLang="en-US" dirty="0" smtClean="0"/>
              <a:t>비트 타이머</a:t>
            </a:r>
            <a:r>
              <a:rPr lang="en-US" altLang="ko-KR" dirty="0" smtClean="0"/>
              <a:t>/</a:t>
            </a:r>
            <a:r>
              <a:rPr lang="ko-KR" altLang="en-US" dirty="0" smtClean="0"/>
              <a:t>카운터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54824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TCNTn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 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TCNTnH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TCNTnL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0 ~ 65,535</a:t>
            </a:r>
            <a:r>
              <a:rPr lang="ko-KR" altLang="en-US" dirty="0" smtClean="0"/>
              <a:t>까지 셀 수 있는 </a:t>
            </a:r>
            <a:r>
              <a:rPr lang="en-US" altLang="ko-KR" dirty="0" smtClean="0"/>
              <a:t>16</a:t>
            </a:r>
            <a:r>
              <a:rPr lang="ko-KR" altLang="en-US" dirty="0" smtClean="0"/>
              <a:t>비트 레지스터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분주하지 않은 경우 </a:t>
            </a:r>
            <a:r>
              <a:rPr lang="en-US" altLang="ko-KR" dirty="0" smtClean="0"/>
              <a:t>4.096 </a:t>
            </a:r>
            <a:r>
              <a:rPr lang="en-US" altLang="ko-KR" dirty="0" err="1" smtClean="0"/>
              <a:t>ms</a:t>
            </a:r>
            <a:r>
              <a:rPr lang="en-US" altLang="ko-KR" dirty="0" smtClean="0"/>
              <a:t> </a:t>
            </a:r>
            <a:r>
              <a:rPr lang="ko-KR" altLang="en-US" dirty="0" smtClean="0"/>
              <a:t>간격의 인터럽트 발생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256</a:t>
            </a:r>
            <a:r>
              <a:rPr lang="ko-KR" altLang="en-US" dirty="0" smtClean="0"/>
              <a:t>으로 분주한 경우 약 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 간격으로 인터럽트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 </a:t>
            </a:r>
            <a:r>
              <a:rPr lang="en-US" altLang="ko-KR" dirty="0" smtClean="0"/>
              <a:t>14-1 : 1</a:t>
            </a:r>
            <a:r>
              <a:rPr lang="ko-KR" altLang="en-US" dirty="0" smtClean="0"/>
              <a:t>초에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점멸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오버플로</a:t>
            </a:r>
            <a:r>
              <a:rPr lang="ko-KR" altLang="en-US" dirty="0" smtClean="0"/>
              <a:t> 인터럽트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55" y="3861048"/>
            <a:ext cx="7405714" cy="209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1423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1772816"/>
            <a:ext cx="7394286" cy="1321905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TCCR1B </a:t>
            </a:r>
            <a:r>
              <a:rPr lang="ko-KR" altLang="en-US" dirty="0" smtClean="0"/>
              <a:t>레지스터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분주비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356992"/>
            <a:ext cx="5328592" cy="284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392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293096"/>
            <a:ext cx="8229600" cy="2088232"/>
          </a:xfrm>
        </p:spPr>
        <p:txBody>
          <a:bodyPr/>
          <a:lstStyle/>
          <a:p>
            <a:r>
              <a:rPr lang="en-US" altLang="ko-KR" sz="1800" dirty="0" smtClean="0"/>
              <a:t>5</a:t>
            </a:r>
            <a:r>
              <a:rPr lang="ko-KR" altLang="en-US" sz="1800" dirty="0" smtClean="0"/>
              <a:t>개 인터럽트에 대해 각각의 활성화 비트 존재</a:t>
            </a:r>
            <a:endParaRPr lang="en-US" altLang="ko-KR" sz="1800" dirty="0" smtClean="0"/>
          </a:p>
          <a:p>
            <a:pPr lvl="1"/>
            <a:r>
              <a:rPr lang="en-US" altLang="ko-KR" sz="1600" dirty="0" smtClean="0"/>
              <a:t>TOIE1 </a:t>
            </a:r>
            <a:r>
              <a:rPr lang="ko-KR" altLang="en-US" sz="1600" dirty="0" smtClean="0"/>
              <a:t>비트</a:t>
            </a:r>
            <a:r>
              <a:rPr lang="en-US" altLang="ko-KR" sz="1600" dirty="0" smtClean="0"/>
              <a:t> : </a:t>
            </a:r>
            <a:r>
              <a:rPr lang="ko-KR" altLang="en-US" sz="1600" dirty="0" err="1" smtClean="0"/>
              <a:t>오버플로</a:t>
            </a:r>
            <a:r>
              <a:rPr lang="ko-KR" altLang="en-US" sz="1600" dirty="0" smtClean="0"/>
              <a:t> 인터럽트 활성화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비교 일치 인터럽트 활성화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OCIE1B : </a:t>
            </a:r>
            <a:r>
              <a:rPr lang="ko-KR" altLang="en-US" sz="1600" dirty="0" smtClean="0"/>
              <a:t>비교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일치 </a:t>
            </a:r>
            <a:r>
              <a:rPr lang="en-US" altLang="ko-KR" sz="1600" dirty="0" smtClean="0"/>
              <a:t>B</a:t>
            </a:r>
          </a:p>
          <a:p>
            <a:pPr lvl="2"/>
            <a:r>
              <a:rPr lang="en-US" altLang="ko-KR" sz="1600" dirty="0" smtClean="0"/>
              <a:t>OCIE1A : </a:t>
            </a:r>
            <a:r>
              <a:rPr lang="ko-KR" altLang="en-US" sz="1600" dirty="0" smtClean="0"/>
              <a:t>비교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일치 </a:t>
            </a:r>
            <a:r>
              <a:rPr lang="en-US" altLang="ko-KR" sz="1600" dirty="0" smtClean="0"/>
              <a:t>A</a:t>
            </a:r>
          </a:p>
          <a:p>
            <a:pPr lvl="2"/>
            <a:r>
              <a:rPr lang="en-US" altLang="ko-KR" sz="1600" dirty="0" smtClean="0"/>
              <a:t>ETIMSK </a:t>
            </a:r>
            <a:r>
              <a:rPr lang="ko-KR" altLang="en-US" sz="1600" dirty="0" smtClean="0"/>
              <a:t>레지스터의 </a:t>
            </a:r>
            <a:r>
              <a:rPr lang="en-US" altLang="ko-KR" sz="1600" dirty="0" smtClean="0"/>
              <a:t>OCIE1C : </a:t>
            </a:r>
            <a:r>
              <a:rPr lang="ko-KR" altLang="en-US" sz="1600" dirty="0" smtClean="0"/>
              <a:t>비교 일치 </a:t>
            </a:r>
            <a:r>
              <a:rPr lang="en-US" altLang="ko-KR" sz="1600" dirty="0" smtClean="0"/>
              <a:t>C</a:t>
            </a:r>
          </a:p>
          <a:p>
            <a:pPr lvl="1"/>
            <a:r>
              <a:rPr lang="en-US" altLang="ko-KR" sz="1600" dirty="0" smtClean="0"/>
              <a:t>TICIE1 : </a:t>
            </a:r>
            <a:r>
              <a:rPr lang="ko-KR" altLang="en-US" sz="1600" dirty="0" smtClean="0"/>
              <a:t>입력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캡처</a:t>
            </a:r>
            <a:r>
              <a:rPr lang="ko-KR" altLang="en-US" sz="1600" dirty="0" smtClean="0"/>
              <a:t> 인터럽트 활성화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TIMSK </a:t>
            </a:r>
            <a:r>
              <a:rPr lang="ko-KR" altLang="en-US" dirty="0" smtClean="0"/>
              <a:t>레지스터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인터럽트 활성화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56792"/>
            <a:ext cx="6899481" cy="12121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355" y="2924944"/>
            <a:ext cx="6874598" cy="12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697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8453" y="1557338"/>
            <a:ext cx="6147093" cy="482441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16</a:t>
            </a:r>
            <a:r>
              <a:rPr lang="ko-KR" altLang="en-US" dirty="0" smtClean="0"/>
              <a:t>비트 타이머</a:t>
            </a:r>
            <a:r>
              <a:rPr lang="en-US" altLang="ko-KR" dirty="0" smtClean="0"/>
              <a:t>/</a:t>
            </a:r>
            <a:r>
              <a:rPr lang="ko-KR" altLang="en-US" dirty="0" smtClean="0"/>
              <a:t>카운터의 인터럽트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97016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비교 </a:t>
            </a:r>
            <a:r>
              <a:rPr lang="ko-KR" altLang="en-US" dirty="0" err="1" smtClean="0"/>
              <a:t>일치값</a:t>
            </a:r>
            <a:r>
              <a:rPr lang="ko-KR" altLang="en-US" dirty="0" smtClean="0"/>
              <a:t> 설정을 위한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16</a:t>
            </a:r>
            <a:r>
              <a:rPr lang="ko-KR" altLang="en-US" dirty="0" smtClean="0"/>
              <a:t>비트 </a:t>
            </a:r>
            <a:r>
              <a:rPr lang="en-US" altLang="ko-KR" dirty="0" smtClean="0"/>
              <a:t>OCR1x </a:t>
            </a:r>
            <a:r>
              <a:rPr lang="ko-KR" altLang="en-US" dirty="0" smtClean="0"/>
              <a:t>레지스터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14-2: </a:t>
            </a:r>
            <a:r>
              <a:rPr lang="ko-KR" altLang="en-US" dirty="0" smtClean="0"/>
              <a:t>비교 일치 인터럽트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86" y="2348880"/>
            <a:ext cx="7371428" cy="203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29893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개의 비교 일치 인터럽트와 </a:t>
            </a:r>
            <a:r>
              <a:rPr lang="ko-KR" altLang="en-US" dirty="0" err="1" smtClean="0"/>
              <a:t>오버플로</a:t>
            </a:r>
            <a:r>
              <a:rPr lang="ko-KR" altLang="en-US" dirty="0" smtClean="0"/>
              <a:t> 인터럽트를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0.25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 0.5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 0.75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초 간격으로 점멸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14-3: </a:t>
            </a:r>
            <a:r>
              <a:rPr lang="ko-KR" altLang="en-US" dirty="0" smtClean="0"/>
              <a:t>서로 다른 점멸 주기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852936"/>
            <a:ext cx="6666975" cy="243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66866063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387</Words>
  <Application>Microsoft Office PowerPoint</Application>
  <PresentationFormat>화면 슬라이드 쇼(4:3)</PresentationFormat>
  <Paragraphs>56</Paragraphs>
  <Slides>16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기본 디자인</vt:lpstr>
      <vt:lpstr>슬라이드 1</vt:lpstr>
      <vt:lpstr>16비트 타이머/카운터의 구조</vt:lpstr>
      <vt:lpstr>16비트 타이머/카운터</vt:lpstr>
      <vt:lpstr>오버플로 인터럽트</vt:lpstr>
      <vt:lpstr>TCCR1B 레지스터 – 분주비 설정</vt:lpstr>
      <vt:lpstr>TIMSK 레지스터 – 인터럽트 활성화</vt:lpstr>
      <vt:lpstr>16비트 타이머/카운터의 인터럽트</vt:lpstr>
      <vt:lpstr>코드 14-2: 비교 일치 인터럽트</vt:lpstr>
      <vt:lpstr>코드 14-3: 서로 다른 점멸 주기</vt:lpstr>
      <vt:lpstr>코드 14-4: 파형 생성</vt:lpstr>
      <vt:lpstr>TCCR1A, B 레지스터 – 파형 생성 제어</vt:lpstr>
      <vt:lpstr>파형 생성 모드</vt:lpstr>
      <vt:lpstr>파형 생성 모드</vt:lpstr>
      <vt:lpstr>파형 생성 동작</vt:lpstr>
      <vt:lpstr>TCCR1C 레지스터</vt:lpstr>
      <vt:lpstr>슬라이드 16</vt:lpstr>
    </vt:vector>
  </TitlesOfParts>
  <Company>mik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김정배</dc:creator>
  <cp:lastModifiedBy>sikwon</cp:lastModifiedBy>
  <cp:revision>80</cp:revision>
  <dcterms:created xsi:type="dcterms:W3CDTF">2005-10-10T05:21:17Z</dcterms:created>
  <dcterms:modified xsi:type="dcterms:W3CDTF">2018-07-29T02:04:15Z</dcterms:modified>
</cp:coreProperties>
</file>