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8" r:id="rId18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15.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PWM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096344"/>
          </a:xfrm>
        </p:spPr>
        <p:txBody>
          <a:bodyPr/>
          <a:lstStyle/>
          <a:p>
            <a:r>
              <a:rPr lang="en-US" altLang="ko-KR" sz="2000" dirty="0" smtClean="0"/>
              <a:t>WGM </a:t>
            </a:r>
            <a:r>
              <a:rPr lang="ko-KR" altLang="en-US" sz="2000" dirty="0" smtClean="0"/>
              <a:t>비트에 의해 고속 및 위상 교정 </a:t>
            </a:r>
            <a:r>
              <a:rPr lang="en-US" altLang="ko-KR" sz="2000" dirty="0" smtClean="0"/>
              <a:t>PWM </a:t>
            </a:r>
            <a:r>
              <a:rPr lang="ko-KR" altLang="en-US" sz="2000" dirty="0" smtClean="0"/>
              <a:t>모드 선택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PWM </a:t>
            </a:r>
            <a:r>
              <a:rPr lang="ko-KR" altLang="en-US" sz="1800" dirty="0" smtClean="0"/>
              <a:t>관련 모드 중 하나 선택</a:t>
            </a:r>
            <a:endParaRPr lang="en-US" altLang="ko-KR" sz="1800" dirty="0" smtClean="0"/>
          </a:p>
          <a:p>
            <a:r>
              <a:rPr lang="en-US" altLang="ko-KR" sz="2000" dirty="0" smtClean="0"/>
              <a:t>COM </a:t>
            </a:r>
            <a:r>
              <a:rPr lang="ko-KR" altLang="en-US" sz="2000" dirty="0" smtClean="0"/>
              <a:t>비트에 의해 반전 및 </a:t>
            </a:r>
            <a:r>
              <a:rPr lang="ko-KR" altLang="en-US" sz="2000" dirty="0" err="1" smtClean="0"/>
              <a:t>비반전</a:t>
            </a:r>
            <a:r>
              <a:rPr lang="ko-KR" altLang="en-US" sz="2000" dirty="0" smtClean="0"/>
              <a:t> 모드 선택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비반전</a:t>
            </a:r>
            <a:r>
              <a:rPr lang="ko-KR" altLang="en-US" sz="1800" dirty="0" smtClean="0"/>
              <a:t> 모드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비교 일치 시 </a:t>
            </a:r>
            <a:r>
              <a:rPr lang="en-US" altLang="ko-KR" sz="1800" dirty="0" smtClean="0"/>
              <a:t>LOW, BOTTOM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반전 모드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일치 시 </a:t>
            </a:r>
            <a:r>
              <a:rPr lang="en-US" altLang="ko-KR" sz="1800" dirty="0" smtClean="0"/>
              <a:t>HIGH, BOTTOM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LOW </a:t>
            </a:r>
            <a:r>
              <a:rPr lang="ko-KR" altLang="en-US" sz="1800" dirty="0" smtClean="0"/>
              <a:t>출력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TCCR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파형 생성 방법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386666" cy="13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85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TCCR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1076"/>
            <a:ext cx="4429696" cy="1837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74459"/>
            <a:ext cx="6984776" cy="2234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370774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고속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PWM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모드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81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BOTTOM</a:t>
            </a:r>
            <a:r>
              <a:rPr lang="ko-KR" altLang="en-US" sz="2000" dirty="0"/>
              <a:t>에서 </a:t>
            </a:r>
            <a:r>
              <a:rPr lang="en-US" altLang="ko-KR" sz="2000" dirty="0"/>
              <a:t>TOP</a:t>
            </a:r>
            <a:r>
              <a:rPr lang="ko-KR" altLang="en-US" sz="2000" dirty="0"/>
              <a:t>까지 </a:t>
            </a:r>
            <a:r>
              <a:rPr lang="ko-KR" altLang="en-US" sz="2000" dirty="0" smtClean="0"/>
              <a:t>상향 카운트 후 </a:t>
            </a:r>
            <a:r>
              <a:rPr lang="en-US" altLang="ko-KR" sz="2000" dirty="0" smtClean="0"/>
              <a:t>TOP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BOTTOM</a:t>
            </a:r>
            <a:r>
              <a:rPr lang="ko-KR" altLang="en-US" sz="2000" dirty="0" smtClean="0"/>
              <a:t>으로 하향 카운트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이중 </a:t>
            </a:r>
            <a:r>
              <a:rPr lang="ko-KR" altLang="en-US" sz="2000" dirty="0"/>
              <a:t>경사 모드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상향 카운트에서 비교 일치가 발생하면 파형 출력 핀으로 </a:t>
            </a:r>
            <a:r>
              <a:rPr lang="en-US" altLang="ko-KR" sz="2000" dirty="0" smtClean="0"/>
              <a:t>LOW </a:t>
            </a: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(</a:t>
            </a:r>
            <a:r>
              <a:rPr lang="ko-KR" altLang="en-US" sz="2000" dirty="0" err="1"/>
              <a:t>비반전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하향 카운트에서 비교</a:t>
            </a:r>
            <a:r>
              <a:rPr lang="ko-KR" altLang="en-US" sz="2000" dirty="0"/>
              <a:t> 일치가 발생하면 파형 출력 핀으로 </a:t>
            </a:r>
            <a:r>
              <a:rPr lang="en-US" altLang="ko-KR" sz="2000" dirty="0" smtClean="0"/>
              <a:t>HIGH </a:t>
            </a:r>
            <a:r>
              <a:rPr lang="ko-KR" altLang="en-US" sz="2000" dirty="0"/>
              <a:t>출력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비반전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 smtClean="0"/>
              <a:t>단일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경사 모드에 비해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배의 해상도를 가지므로 </a:t>
            </a:r>
            <a:r>
              <a:rPr lang="ko-KR" altLang="en-US" sz="2000" dirty="0" err="1" smtClean="0"/>
              <a:t>듀티</a:t>
            </a:r>
            <a:r>
              <a:rPr lang="ko-KR" altLang="en-US" sz="2000" dirty="0" smtClean="0"/>
              <a:t> 사이클의 미세 조정 가능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교정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365104"/>
            <a:ext cx="5230476" cy="1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533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TCCR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위상 교정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990000" cy="20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499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955" y="1988840"/>
            <a:ext cx="6725714" cy="357714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듀티</a:t>
            </a:r>
            <a:r>
              <a:rPr lang="ko-KR" altLang="en-US" dirty="0" smtClean="0"/>
              <a:t> 사이클 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2762" y="580526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펄스의 시작이 일치되도록 배치됨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94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988840"/>
            <a:ext cx="6788572" cy="36057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듀티</a:t>
            </a:r>
            <a:r>
              <a:rPr lang="ko-KR" altLang="en-US" dirty="0"/>
              <a:t> 사이클 조정 </a:t>
            </a:r>
            <a:r>
              <a:rPr lang="en-US" altLang="ko-KR" dirty="0"/>
              <a:t>: </a:t>
            </a:r>
            <a:r>
              <a:rPr lang="ko-KR" altLang="en-US" dirty="0" smtClean="0"/>
              <a:t>위상 교정 </a:t>
            </a:r>
            <a:r>
              <a:rPr lang="en-US" altLang="ko-KR" dirty="0"/>
              <a:t>PWM </a:t>
            </a:r>
            <a:r>
              <a:rPr lang="ko-KR" altLang="en-US" dirty="0"/>
              <a:t>모드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58052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펄스의 중심이 일치되도록 배치됨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18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신호 생성을 위한 절차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카운터를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파형 출력 핀을 출력으로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비반전</a:t>
            </a:r>
            <a:r>
              <a:rPr lang="ko-KR" altLang="en-US" dirty="0" smtClean="0"/>
              <a:t> 모드 선택</a:t>
            </a:r>
            <a:endParaRPr lang="en-US" altLang="ko-KR" dirty="0" smtClean="0"/>
          </a:p>
          <a:p>
            <a:r>
              <a:rPr lang="en-US" altLang="ko-KR" dirty="0" smtClean="0"/>
              <a:t>PWM </a:t>
            </a:r>
            <a:r>
              <a:rPr lang="ko-KR" altLang="en-US" dirty="0" smtClean="0"/>
              <a:t>신호 생성 방법 </a:t>
            </a:r>
            <a:r>
              <a:rPr lang="ko-KR" altLang="en-US" dirty="0"/>
              <a:t>비</a:t>
            </a:r>
            <a:r>
              <a:rPr lang="ko-KR" altLang="en-US" dirty="0" smtClean="0"/>
              <a:t>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15-1</a:t>
            </a:r>
            <a:r>
              <a:rPr lang="ko-KR" altLang="en-US" dirty="0" smtClean="0"/>
              <a:t>은 소프트웨어로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신호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15-2</a:t>
            </a:r>
            <a:r>
              <a:rPr lang="ko-KR" altLang="en-US" dirty="0" smtClean="0"/>
              <a:t>는 하드웨어의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신호 생성 기능 사용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코드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15-3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의 경우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비트 타이머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카운터를 사용하여 최대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개의 서로 다른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듀티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사이클의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PWM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신호를 생성하고 있음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15-2: PWM </a:t>
            </a:r>
            <a:r>
              <a:rPr lang="ko-KR" altLang="en-US" dirty="0" smtClean="0"/>
              <a:t>신호로 밝기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24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2840476" cy="12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052" y="3319805"/>
            <a:ext cx="2847619" cy="1204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8358" y="4871557"/>
            <a:ext cx="3047619" cy="123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1916832"/>
            <a:ext cx="2850000" cy="12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7184" y="4005064"/>
            <a:ext cx="2835714" cy="119285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556798" y="2972816"/>
            <a:ext cx="0" cy="34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5776" y="4524567"/>
            <a:ext cx="0" cy="34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6" idx="1"/>
          </p:cNvCxnSpPr>
          <p:nvPr/>
        </p:nvCxnSpPr>
        <p:spPr>
          <a:xfrm flipV="1">
            <a:off x="4065977" y="2519213"/>
            <a:ext cx="1226103" cy="297139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7" idx="1"/>
          </p:cNvCxnSpPr>
          <p:nvPr/>
        </p:nvCxnSpPr>
        <p:spPr>
          <a:xfrm flipV="1">
            <a:off x="4065977" y="4601493"/>
            <a:ext cx="1251207" cy="8891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79085" y="2941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샘플링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4591" y="45091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양자화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2819" y="3121594"/>
            <a:ext cx="27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PAM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2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진수 그대로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표현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2080" y="5200115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PWM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HIGH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값의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비율로 표현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14" y="1557338"/>
            <a:ext cx="503117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듀티</a:t>
            </a:r>
            <a:r>
              <a:rPr lang="ko-KR" altLang="en-US" dirty="0" smtClean="0"/>
              <a:t> 사이클 </a:t>
            </a:r>
            <a:r>
              <a:rPr lang="en-US" altLang="ko-KR" dirty="0" smtClean="0"/>
              <a:t>: HIGH 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522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2479"/>
            <a:ext cx="8229600" cy="415412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PAM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PWM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778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</a:t>
            </a:r>
            <a:r>
              <a:rPr lang="ko-KR" altLang="en-US" dirty="0" smtClean="0"/>
              <a:t>값의 비율로 표현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개별 비트가 아닌 한 주기에 반응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주기 내의 </a:t>
            </a:r>
            <a:r>
              <a:rPr lang="en-US" altLang="ko-KR" sz="2400" dirty="0" smtClean="0"/>
              <a:t>HIGH </a:t>
            </a:r>
            <a:r>
              <a:rPr lang="ko-KR" altLang="en-US" sz="2400" dirty="0" smtClean="0"/>
              <a:t>값 비율</a:t>
            </a:r>
            <a:r>
              <a:rPr lang="en-US" altLang="ko-KR" sz="2400" dirty="0" smtClean="0"/>
              <a:t>(duty cycle)</a:t>
            </a:r>
            <a:r>
              <a:rPr lang="ko-KR" altLang="en-US" sz="2400" dirty="0" smtClean="0"/>
              <a:t>에 의해 동작이 제어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LED </a:t>
            </a:r>
            <a:r>
              <a:rPr lang="ko-KR" altLang="en-US" sz="2400" dirty="0" smtClean="0"/>
              <a:t>밝기 제어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모터 속도 제어 등에 흔히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아날로그 신호와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유사한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효과를 얻는 방법</a:t>
            </a:r>
            <a:endParaRPr lang="en-US" altLang="ko-KR" sz="2400" dirty="0" smtClean="0"/>
          </a:p>
          <a:p>
            <a:r>
              <a:rPr lang="en-US" altLang="ko-KR" dirty="0" smtClean="0"/>
              <a:t>LED </a:t>
            </a:r>
            <a:r>
              <a:rPr lang="ko-KR" altLang="en-US" dirty="0" smtClean="0"/>
              <a:t>밝기 제어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50% </a:t>
            </a:r>
            <a:r>
              <a:rPr lang="ko-KR" altLang="en-US" sz="2400" dirty="0" err="1" smtClean="0"/>
              <a:t>듀티</a:t>
            </a:r>
            <a:r>
              <a:rPr lang="ko-KR" altLang="en-US" sz="2400" dirty="0" smtClean="0"/>
              <a:t> 사이클에서 </a:t>
            </a:r>
            <a:r>
              <a:rPr lang="en-US" altLang="ko-KR" sz="2400" dirty="0" smtClean="0"/>
              <a:t>LED</a:t>
            </a:r>
            <a:r>
              <a:rPr lang="ko-KR" altLang="en-US" sz="2400" dirty="0" smtClean="0"/>
              <a:t>는 최대 밝기의 </a:t>
            </a:r>
            <a:r>
              <a:rPr lang="en-US" altLang="ko-KR" sz="2400" dirty="0" smtClean="0"/>
              <a:t>50%</a:t>
            </a:r>
            <a:r>
              <a:rPr lang="ko-KR" altLang="en-US" sz="2400" dirty="0" smtClean="0"/>
              <a:t>로 인식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잔상 효과로 가능함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109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240" y="1556792"/>
            <a:ext cx="8229600" cy="4824536"/>
          </a:xfrm>
        </p:spPr>
        <p:txBody>
          <a:bodyPr/>
          <a:lstStyle/>
          <a:p>
            <a:r>
              <a:rPr lang="en-US" altLang="ko-KR" sz="2000" dirty="0" smtClean="0"/>
              <a:t>HIGH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의 주기를 조절함으로써 </a:t>
            </a:r>
            <a:r>
              <a:rPr lang="en-US" altLang="ko-KR" sz="2000" dirty="0" smtClean="0"/>
              <a:t>PWM </a:t>
            </a:r>
            <a:r>
              <a:rPr lang="ko-KR" altLang="en-US" sz="2000" dirty="0" smtClean="0"/>
              <a:t>신호 생성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PWM </a:t>
            </a:r>
            <a:r>
              <a:rPr lang="ko-KR" altLang="en-US" sz="2000" dirty="0" smtClean="0"/>
              <a:t>신호 생성을 위해 대부분의 </a:t>
            </a:r>
            <a:r>
              <a:rPr lang="en-US" altLang="ko-KR" sz="2000" dirty="0" smtClean="0"/>
              <a:t>CPU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소모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15-1: PWM </a:t>
            </a:r>
            <a:r>
              <a:rPr lang="ko-KR" altLang="en-US" dirty="0" smtClean="0"/>
              <a:t>신호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7079201" cy="25933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81" y="4361635"/>
            <a:ext cx="2348970" cy="18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646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에서 하드웨어적으로 </a:t>
            </a:r>
            <a:r>
              <a:rPr lang="en-US" altLang="ko-KR" sz="2000" dirty="0" smtClean="0"/>
              <a:t>PWM </a:t>
            </a:r>
            <a:r>
              <a:rPr lang="ko-KR" altLang="en-US" sz="2000" dirty="0" smtClean="0"/>
              <a:t>신호 생성 지원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타이머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카운터에서 비교 일치 발생 시 파형 생성 기능을 통해 사용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파형 출력 핀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OCnx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</a:t>
            </a:r>
            <a:r>
              <a:rPr lang="en-US" altLang="ko-KR" sz="1800" dirty="0" smtClean="0"/>
              <a:t>PWM </a:t>
            </a:r>
            <a:r>
              <a:rPr lang="ko-KR" altLang="en-US" sz="1800" dirty="0" smtClean="0"/>
              <a:t>신호 출력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신호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24944"/>
            <a:ext cx="5302857" cy="32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5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PWM </a:t>
            </a:r>
            <a:r>
              <a:rPr lang="ko-KR" altLang="en-US" sz="2000" dirty="0" smtClean="0"/>
              <a:t>모드의 종류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고속 </a:t>
            </a:r>
            <a:r>
              <a:rPr lang="en-US" altLang="ko-KR" sz="2000" dirty="0" smtClean="0"/>
              <a:t>PWM </a:t>
            </a:r>
            <a:r>
              <a:rPr lang="ko-KR" altLang="en-US" sz="2000" dirty="0" smtClean="0"/>
              <a:t>모드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단일 경사 모드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위상 교정 </a:t>
            </a:r>
            <a:r>
              <a:rPr lang="en-US" altLang="ko-KR" sz="2000" dirty="0" smtClean="0"/>
              <a:t>PWM </a:t>
            </a:r>
            <a:r>
              <a:rPr lang="ko-KR" altLang="en-US" sz="2000" dirty="0" smtClean="0"/>
              <a:t>모드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경사 모드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위상 및 주파수 교정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PWM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모드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: 16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비트 타이머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카운터에서만 가능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89040"/>
            <a:ext cx="773869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59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BOTTOM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TOP</a:t>
            </a:r>
            <a:r>
              <a:rPr lang="ko-KR" altLang="en-US" sz="2000" dirty="0" smtClean="0"/>
              <a:t>까지 카운트를 진행하는 상향 카운트만 존재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단일 경사 모드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카운트 값이 </a:t>
            </a:r>
            <a:r>
              <a:rPr lang="en-US" altLang="ko-KR" sz="2000" dirty="0" smtClean="0"/>
              <a:t>BOTTOM</a:t>
            </a:r>
            <a:r>
              <a:rPr lang="ko-KR" altLang="en-US" sz="2000" dirty="0" smtClean="0"/>
              <a:t>일 때 파형 출력 핀으로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비반전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비교 일치가 발생하면 파형 출력 핀으로 </a:t>
            </a:r>
            <a:r>
              <a:rPr lang="en-US" altLang="ko-KR" sz="2000" dirty="0" smtClean="0"/>
              <a:t>LOW </a:t>
            </a: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비반전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비교 일치 값 조정에 의해 </a:t>
            </a:r>
            <a:r>
              <a:rPr lang="ko-KR" altLang="en-US" sz="2000" dirty="0" err="1" smtClean="0"/>
              <a:t>듀티</a:t>
            </a:r>
            <a:r>
              <a:rPr lang="ko-KR" altLang="en-US" sz="2000" dirty="0" smtClean="0"/>
              <a:t> 사이클 조정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077072"/>
            <a:ext cx="5245714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7440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468</Words>
  <Application>Microsoft Office PowerPoint</Application>
  <PresentationFormat>화면 슬라이드 쇼(4:3)</PresentationFormat>
  <Paragraphs>76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슬라이드 1</vt:lpstr>
      <vt:lpstr>아날로그-디지털 변환</vt:lpstr>
      <vt:lpstr>듀티 사이클 : HIGH 값의 비율</vt:lpstr>
      <vt:lpstr>PAM v.s. PWM</vt:lpstr>
      <vt:lpstr>PWM 신호</vt:lpstr>
      <vt:lpstr>코드 15-1: PWM 신호 생성</vt:lpstr>
      <vt:lpstr>PWM 신호 생성</vt:lpstr>
      <vt:lpstr>PWM 모드</vt:lpstr>
      <vt:lpstr>고속 PWM 모드</vt:lpstr>
      <vt:lpstr>TCCR 레지스터 : 파형 생성 방법 설정</vt:lpstr>
      <vt:lpstr>TCCR 레지스터</vt:lpstr>
      <vt:lpstr>위상 교정 PWM 모드</vt:lpstr>
      <vt:lpstr>TCCR 레지스터 : 위상 교정 PWM 모드</vt:lpstr>
      <vt:lpstr>듀티 사이클 조정 : 고속 PWM 모드</vt:lpstr>
      <vt:lpstr>듀티 사이클 조정 : 위상 교정 PWM 모드</vt:lpstr>
      <vt:lpstr>코드 15-2: PWM 신호로 밝기 제어</vt:lpstr>
      <vt:lpstr>슬라이드 17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82</cp:revision>
  <dcterms:created xsi:type="dcterms:W3CDTF">2005-10-10T05:21:17Z</dcterms:created>
  <dcterms:modified xsi:type="dcterms:W3CDTF">2018-07-29T02:04:49Z</dcterms:modified>
</cp:coreProperties>
</file>