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9" r:id="rId12"/>
    <p:sldId id="300" r:id="rId13"/>
    <p:sldId id="293" r:id="rId14"/>
    <p:sldId id="294" r:id="rId15"/>
    <p:sldId id="295" r:id="rId16"/>
    <p:sldId id="296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08" r:id="rId28"/>
    <p:sldId id="278" r:id="rId2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17.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I2C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Real Time Clock</a:t>
            </a:r>
          </a:p>
          <a:p>
            <a:pPr lvl="1"/>
            <a:r>
              <a:rPr lang="ko-KR" altLang="en-US" dirty="0" smtClean="0"/>
              <a:t>별도의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전원을 사용하여 현재 시간과 날짜를 유지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I2C </a:t>
            </a:r>
            <a:r>
              <a:rPr lang="ko-KR" altLang="en-US" dirty="0" smtClean="0"/>
              <a:t>방식 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DS1307 RTC </a:t>
            </a:r>
            <a:r>
              <a:rPr lang="ko-KR" altLang="en-US" dirty="0" smtClean="0"/>
              <a:t>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56992"/>
            <a:ext cx="2881848" cy="18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432" y="3284984"/>
            <a:ext cx="4873416" cy="26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1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39" y="1556792"/>
            <a:ext cx="5753343" cy="33123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DS1307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6367" y="3933056"/>
            <a:ext cx="2137230" cy="22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64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Tiny RTC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2132856"/>
            <a:ext cx="5040560" cy="3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03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06278"/>
            <a:ext cx="7200800" cy="412653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DS1707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247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CH (Clock Halt) </a:t>
            </a:r>
            <a:r>
              <a:rPr lang="ko-KR" altLang="en-US" sz="2000" dirty="0" smtClean="0"/>
              <a:t>비트 </a:t>
            </a:r>
            <a:r>
              <a:rPr lang="en-US" altLang="ko-KR" sz="2000" dirty="0" smtClean="0"/>
              <a:t>: 1 : </a:t>
            </a:r>
            <a:r>
              <a:rPr lang="ko-KR" altLang="en-US" sz="2000" dirty="0" smtClean="0"/>
              <a:t>시계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정지</a:t>
            </a:r>
            <a:r>
              <a:rPr lang="en-US" altLang="ko-KR" sz="2000" dirty="0" smtClean="0"/>
              <a:t>, 0 : </a:t>
            </a:r>
            <a:r>
              <a:rPr lang="ko-KR" altLang="en-US" sz="2000" dirty="0" smtClean="0"/>
              <a:t>시계 동작</a:t>
            </a:r>
            <a:endParaRPr lang="en-US" altLang="ko-KR" sz="2000" dirty="0" smtClean="0"/>
          </a:p>
          <a:p>
            <a:r>
              <a:rPr lang="ko-KR" altLang="en-US" sz="2000" dirty="0" smtClean="0"/>
              <a:t>날짜 및 시간 저장 방식 </a:t>
            </a:r>
            <a:r>
              <a:rPr lang="en-US" altLang="ko-KR" sz="2000" dirty="0" smtClean="0"/>
              <a:t>: BCD </a:t>
            </a:r>
            <a:r>
              <a:rPr lang="ko-KR" altLang="en-US" sz="2000" dirty="0" smtClean="0"/>
              <a:t>방식 사용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번 메모리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구형파</a:t>
            </a:r>
            <a:r>
              <a:rPr lang="ko-KR" altLang="en-US" sz="1800" dirty="0" smtClean="0"/>
              <a:t> 출력 설정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DS1307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37353"/>
            <a:ext cx="3068079" cy="1351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7" y="4021629"/>
            <a:ext cx="4523333" cy="2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3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88" y="1916832"/>
            <a:ext cx="7632848" cy="23656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17-1: TWI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137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168352"/>
          </a:xfrm>
        </p:spPr>
        <p:txBody>
          <a:bodyPr/>
          <a:lstStyle/>
          <a:p>
            <a:r>
              <a:rPr lang="ko-KR" altLang="en-US" sz="2000" dirty="0" err="1" smtClean="0"/>
              <a:t>분주비</a:t>
            </a:r>
            <a:r>
              <a:rPr lang="ko-KR" altLang="en-US" sz="2000" dirty="0" smtClean="0"/>
              <a:t>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TWSR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TWPS </a:t>
            </a:r>
            <a:r>
              <a:rPr lang="ko-KR" altLang="en-US" sz="2000" dirty="0" smtClean="0"/>
              <a:t>비트와 함께 사용됨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TWBR </a:t>
            </a:r>
            <a:r>
              <a:rPr lang="ko-KR" altLang="en-US" dirty="0" smtClean="0"/>
              <a:t>레지스터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67619" cy="1299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17032"/>
            <a:ext cx="4551675" cy="7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3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880320"/>
          </a:xfrm>
        </p:spPr>
        <p:txBody>
          <a:bodyPr/>
          <a:lstStyle/>
          <a:p>
            <a:r>
              <a:rPr lang="en-US" altLang="ko-KR" sz="2000" dirty="0" smtClean="0"/>
              <a:t>TWPS : </a:t>
            </a:r>
            <a:r>
              <a:rPr lang="ko-KR" altLang="en-US" sz="2000" dirty="0" err="1" smtClean="0"/>
              <a:t>분주비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r>
              <a:rPr lang="en-US" altLang="ko-KR" sz="2000" dirty="0" smtClean="0"/>
              <a:t>TWS : I2C </a:t>
            </a:r>
            <a:r>
              <a:rPr lang="ko-KR" altLang="en-US" sz="2000" dirty="0" smtClean="0"/>
              <a:t>통신의 오류 상태 반영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TWSR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360000" cy="128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52" y="3501008"/>
            <a:ext cx="2479340" cy="1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18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168352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제어 레지스터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TWCR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: I2C </a:t>
            </a:r>
            <a:r>
              <a:rPr lang="ko-KR" altLang="en-US" dirty="0" smtClean="0"/>
              <a:t>통신 제어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9" y="1700808"/>
            <a:ext cx="7352381" cy="1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480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TWCR </a:t>
            </a:r>
            <a:r>
              <a:rPr lang="ko-KR" altLang="en-US" dirty="0" smtClean="0"/>
              <a:t>레지스터 비트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5977143" cy="32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4435" y="4677164"/>
            <a:ext cx="5980000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518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2000" dirty="0" smtClean="0"/>
              <a:t>I2C</a:t>
            </a:r>
          </a:p>
          <a:p>
            <a:pPr lvl="1"/>
            <a:r>
              <a:rPr lang="ko-KR" altLang="en-US" sz="2000" dirty="0" err="1" smtClean="0"/>
              <a:t>반이중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송신과 수신을 위한 공통의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데이터 선 사용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SDA : Serial Data</a:t>
            </a:r>
          </a:p>
          <a:p>
            <a:pPr lvl="1"/>
            <a:r>
              <a:rPr lang="en-US" altLang="ko-KR" sz="2000" dirty="0" smtClean="0"/>
              <a:t>1:n </a:t>
            </a:r>
            <a:r>
              <a:rPr lang="ko-KR" altLang="en-US" sz="2000" dirty="0" smtClean="0"/>
              <a:t>통신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마스터 </a:t>
            </a:r>
            <a:r>
              <a:rPr lang="ko-KR" altLang="en-US" sz="2000" dirty="0" err="1" smtClean="0"/>
              <a:t>슬레이브</a:t>
            </a:r>
            <a:r>
              <a:rPr lang="ko-KR" altLang="en-US" sz="2000" dirty="0" smtClean="0"/>
              <a:t> 구조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동기 통신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동기화를 </a:t>
            </a:r>
            <a:r>
              <a:rPr lang="ko-KR" altLang="en-US" sz="2000" dirty="0"/>
              <a:t>위한 별도의 </a:t>
            </a:r>
            <a:r>
              <a:rPr lang="ko-KR" altLang="en-US" sz="2000" dirty="0" err="1"/>
              <a:t>클록</a:t>
            </a:r>
            <a:r>
              <a:rPr lang="ko-KR" altLang="en-US" sz="2000" dirty="0"/>
              <a:t> 선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SCL : Serial Clock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슬레이브</a:t>
            </a:r>
            <a:r>
              <a:rPr lang="ko-KR" altLang="en-US" sz="2000" dirty="0"/>
              <a:t> 선택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소프트웨어 방식으로 </a:t>
            </a:r>
            <a:r>
              <a:rPr lang="ko-KR" altLang="en-US" sz="2000" dirty="0" err="1"/>
              <a:t>슬레이브를</a:t>
            </a:r>
            <a:r>
              <a:rPr lang="ko-KR" altLang="en-US" sz="2000" dirty="0"/>
              <a:t> 선택하기 위한 </a:t>
            </a:r>
            <a:r>
              <a:rPr lang="ko-KR" altLang="en-US" sz="2000" dirty="0" smtClean="0"/>
              <a:t>주소 사용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Inter-Integrated Circuit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52328"/>
          </a:xfrm>
        </p:spPr>
        <p:txBody>
          <a:bodyPr/>
          <a:lstStyle/>
          <a:p>
            <a:r>
              <a:rPr lang="ko-KR" altLang="en-US" sz="2000" dirty="0" smtClean="0"/>
              <a:t>비트 세트 명령 실행 시점과 실제로 비트가 세트 되는 시점에 차이가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명령어 실행 이후 실제 세트 되기를 대기하기 위해 </a:t>
            </a:r>
            <a:r>
              <a:rPr lang="en-US" altLang="ko-KR" sz="2000" dirty="0" smtClean="0"/>
              <a:t>while </a:t>
            </a:r>
            <a:r>
              <a:rPr lang="ko-KR" altLang="en-US" sz="2000" dirty="0" smtClean="0"/>
              <a:t>문이 사용됨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17-2: TWI </a:t>
            </a:r>
            <a:r>
              <a:rPr lang="ko-KR" altLang="en-US" dirty="0" smtClean="0"/>
              <a:t>시작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984762" cy="1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13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17-3, 17-4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8" y="1818444"/>
            <a:ext cx="7969524" cy="1859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0" y="4013882"/>
            <a:ext cx="7988571" cy="11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2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7969524" cy="42247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17-5: TWI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수신 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3490023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수신 후 </a:t>
            </a:r>
            <a:r>
              <a:rPr lang="en-US" altLang="ko-KR" u="sng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ACK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보내는 경우와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u="sng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NACK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보내는 경우의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31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844824"/>
            <a:ext cx="7992381" cy="259809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BCD, Decimal </a:t>
            </a:r>
            <a:r>
              <a:rPr lang="ko-KR" altLang="en-US" dirty="0" smtClean="0"/>
              <a:t>변환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331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17-8: RTC </a:t>
            </a:r>
            <a:r>
              <a:rPr lang="ko-KR" altLang="en-US" dirty="0" smtClean="0"/>
              <a:t>모듈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6231" y="1617826"/>
            <a:ext cx="6990000" cy="28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7003333" cy="430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216" y="5589240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17-6, 17-7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I2C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라이브러리 사용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5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17-8: RTC </a:t>
            </a:r>
            <a:r>
              <a:rPr lang="ko-KR" altLang="en-US" dirty="0"/>
              <a:t>모듈 시간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976667" cy="3463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36" y="5082163"/>
            <a:ext cx="6963333" cy="10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26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Tiny RTC </a:t>
            </a:r>
            <a:r>
              <a:rPr lang="ko-KR" altLang="en-US" sz="2000" dirty="0" smtClean="0"/>
              <a:t>모듈의 </a:t>
            </a:r>
            <a:r>
              <a:rPr lang="en-US" altLang="ko-KR" sz="2000" dirty="0" smtClean="0"/>
              <a:t>1Hz </a:t>
            </a:r>
            <a:r>
              <a:rPr lang="ko-KR" altLang="en-US" sz="2000" dirty="0" err="1" smtClean="0"/>
              <a:t>구형파를</a:t>
            </a:r>
            <a:r>
              <a:rPr lang="ko-KR" altLang="en-US" sz="2000" dirty="0" smtClean="0"/>
              <a:t> 외부 인터럽트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번에 연결하여 초당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카운트 값 증가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구형파</a:t>
            </a:r>
            <a:r>
              <a:rPr lang="ko-KR" altLang="en-US" dirty="0" smtClean="0"/>
              <a:t> </a:t>
            </a:r>
            <a:r>
              <a:rPr lang="ko-KR" altLang="en-US" dirty="0"/>
              <a:t>출력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3888" y="2492896"/>
            <a:ext cx="4917847" cy="287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657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17-9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구형파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124744"/>
            <a:ext cx="5985714" cy="2071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293633"/>
            <a:ext cx="5991428" cy="3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3279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8840"/>
            <a:ext cx="8229600" cy="374716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방식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65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데이터 전송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(SDA)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클록</a:t>
            </a:r>
            <a:r>
              <a:rPr lang="en-US" altLang="ko-KR" sz="2000" dirty="0" smtClean="0"/>
              <a:t>(SCL)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인 구간에서만 샘플링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(SDA)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클록</a:t>
            </a:r>
            <a:r>
              <a:rPr lang="en-US" altLang="ko-KR" sz="2000" dirty="0" smtClean="0"/>
              <a:t>(SCL)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인 구간에서만 변경 가능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시작 및 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 시작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클록</a:t>
            </a:r>
            <a:r>
              <a:rPr lang="en-US" altLang="ko-KR" sz="2000" dirty="0" smtClean="0"/>
              <a:t>(SCL)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인 구간에서 데이터</a:t>
            </a:r>
            <a:r>
              <a:rPr lang="en-US" altLang="ko-KR" sz="2000" dirty="0" smtClean="0"/>
              <a:t>(SDA)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바뀜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 끝 </a:t>
            </a:r>
            <a:r>
              <a:rPr lang="en-US" altLang="ko-KR" sz="2000" dirty="0" smtClean="0"/>
              <a:t>: </a:t>
            </a:r>
            <a:r>
              <a:rPr lang="ko-KR" altLang="en-US" sz="2000" dirty="0" err="1"/>
              <a:t>클록</a:t>
            </a:r>
            <a:r>
              <a:rPr lang="en-US" altLang="ko-KR" sz="2000" dirty="0"/>
              <a:t>(SCL)</a:t>
            </a:r>
            <a:r>
              <a:rPr lang="ko-KR" altLang="en-US" sz="2000" dirty="0"/>
              <a:t>이 </a:t>
            </a:r>
            <a:r>
              <a:rPr lang="en-US" altLang="ko-KR" sz="2000" dirty="0"/>
              <a:t>HIGH</a:t>
            </a:r>
            <a:r>
              <a:rPr lang="ko-KR" altLang="en-US" sz="2000" dirty="0"/>
              <a:t>인 구간에서 데이터</a:t>
            </a:r>
            <a:r>
              <a:rPr lang="en-US" altLang="ko-KR" sz="2000" dirty="0"/>
              <a:t>(SDA)</a:t>
            </a:r>
            <a:r>
              <a:rPr lang="ko-KR" altLang="en-US" sz="2000" dirty="0"/>
              <a:t>가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바뀜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SDA &amp; SCL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616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SDA &amp; SCL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7" y="1484784"/>
            <a:ext cx="5268571" cy="2445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48" y="4149080"/>
            <a:ext cx="5459048" cy="2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0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1:n </a:t>
            </a:r>
            <a:r>
              <a:rPr lang="ko-KR" altLang="en-US" dirty="0" smtClean="0"/>
              <a:t>통신에서 특정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선택을 위해 소프트웨어 방식의 주소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비트로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번째 비트는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선택용으로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0000 000, 1111 xxx</a:t>
            </a:r>
            <a:r>
              <a:rPr lang="ko-KR" altLang="en-US" dirty="0" smtClean="0"/>
              <a:t>는 특수 용도로 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유사한 개념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4910476" cy="1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89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215698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슬레이브로</a:t>
            </a:r>
            <a:r>
              <a:rPr lang="ko-KR" altLang="en-US" dirty="0" smtClean="0"/>
              <a:t> 데이터 송신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581128"/>
            <a:ext cx="3764802" cy="3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3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218327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슬레이브로부터</a:t>
            </a:r>
            <a:r>
              <a:rPr lang="ko-KR" altLang="en-US" dirty="0" smtClean="0"/>
              <a:t> 데이터 수신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581128"/>
            <a:ext cx="3764802" cy="3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10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915" y="2277839"/>
            <a:ext cx="7540170" cy="33834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I2C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801871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396</Words>
  <Application>Microsoft Office PowerPoint</Application>
  <PresentationFormat>화면 슬라이드 쇼(4:3)</PresentationFormat>
  <Paragraphs>76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슬라이드 1</vt:lpstr>
      <vt:lpstr>Inter-Integrated Circuit</vt:lpstr>
      <vt:lpstr>시리얼 통신 방식 비교</vt:lpstr>
      <vt:lpstr>SDA &amp; SCL</vt:lpstr>
      <vt:lpstr>SDA &amp; SCL</vt:lpstr>
      <vt:lpstr>주소 지정</vt:lpstr>
      <vt:lpstr>슬레이브로 데이터 송신</vt:lpstr>
      <vt:lpstr>슬레이브로부터 데이터 수신</vt:lpstr>
      <vt:lpstr>I2C 연결</vt:lpstr>
      <vt:lpstr>DS1307 RTC 칩</vt:lpstr>
      <vt:lpstr>DS1307 연결 회로도</vt:lpstr>
      <vt:lpstr>Tiny RTC 연결 회로도</vt:lpstr>
      <vt:lpstr>DS1707 메모리 구조</vt:lpstr>
      <vt:lpstr>DS1307 메모리</vt:lpstr>
      <vt:lpstr>코드 17-1: TWI 초기화</vt:lpstr>
      <vt:lpstr>TWBR 레지스터 </vt:lpstr>
      <vt:lpstr>TWSR 레지스터</vt:lpstr>
      <vt:lpstr>TWCR 레지스터 : I2C 통신 제어</vt:lpstr>
      <vt:lpstr>TWCR 레지스터 비트</vt:lpstr>
      <vt:lpstr>코드 17-2: TWI 시작 함수</vt:lpstr>
      <vt:lpstr>코드 17-3, 17-4</vt:lpstr>
      <vt:lpstr>코드 17-5: TWI 데이터 수신 함수</vt:lpstr>
      <vt:lpstr>BCD, Decimal 변환 함수</vt:lpstr>
      <vt:lpstr>코드 17-8: RTC 모듈 시간 설정</vt:lpstr>
      <vt:lpstr>코드 17-8: RTC 모듈 시간 읽기</vt:lpstr>
      <vt:lpstr>구형파 출력 사용</vt:lpstr>
      <vt:lpstr>코드 17-9: 구형파 출력</vt:lpstr>
      <vt:lpstr>슬라이드 28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85</cp:revision>
  <dcterms:created xsi:type="dcterms:W3CDTF">2005-10-10T05:21:17Z</dcterms:created>
  <dcterms:modified xsi:type="dcterms:W3CDTF">2018-07-29T02:06:43Z</dcterms:modified>
</cp:coreProperties>
</file>