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8" r:id="rId18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18.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세그먼트 표시장치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61736"/>
            <a:ext cx="7056784" cy="35345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세그먼트 표시장치 회로도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5445224"/>
            <a:ext cx="66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자리 선택 핀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자리 선택 핀에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LOW,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나머지는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 핀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선택된 자리에 데이터 출력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자리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세그먼트와 동일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33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5" y="1268760"/>
            <a:ext cx="4752530" cy="52043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자리 </a:t>
            </a:r>
            <a:r>
              <a:rPr lang="en-US" altLang="ko-KR" dirty="0"/>
              <a:t>7</a:t>
            </a:r>
            <a:r>
              <a:rPr lang="ko-KR" altLang="en-US" dirty="0"/>
              <a:t>세그먼트 연결 회로도</a:t>
            </a:r>
          </a:p>
        </p:txBody>
      </p:sp>
    </p:spTree>
    <p:extLst>
      <p:ext uri="{BB962C8B-B14F-4D97-AF65-F5344CB8AC3E}">
        <p14:creationId xmlns:p14="http://schemas.microsoft.com/office/powerpoint/2010/main" xmlns="" val="144172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422" y="1557338"/>
            <a:ext cx="6277156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18-3: </a:t>
            </a:r>
            <a:r>
              <a:rPr lang="ko-KR" altLang="en-US" dirty="0" smtClean="0"/>
              <a:t>한 자리 숫자 나타내기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113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196752"/>
            <a:ext cx="5591862" cy="52556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18-4: 4</a:t>
            </a:r>
            <a:r>
              <a:rPr lang="ko-KR" altLang="en-US" dirty="0" smtClean="0"/>
              <a:t>자리 숫자 표시하기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967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18-6: </a:t>
            </a:r>
            <a:r>
              <a:rPr lang="ko-KR" altLang="en-US" dirty="0" smtClean="0"/>
              <a:t>시간 표시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274714"/>
            <a:ext cx="6608571" cy="4308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488" y="5517232"/>
            <a:ext cx="6602857" cy="9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045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7741" y="1124744"/>
            <a:ext cx="5508518" cy="539963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18-6: </a:t>
            </a:r>
            <a:r>
              <a:rPr lang="ko-KR" altLang="en-US" dirty="0"/>
              <a:t>시간 표시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585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91" y="1557338"/>
            <a:ext cx="7958218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18-7: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742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2000" dirty="0"/>
              <a:t>8</a:t>
            </a:r>
            <a:r>
              <a:rPr lang="ko-KR" altLang="en-US" sz="2000" dirty="0"/>
              <a:t>개의 </a:t>
            </a:r>
            <a:r>
              <a:rPr lang="en-US" altLang="ko-KR" sz="2000" dirty="0"/>
              <a:t>LED</a:t>
            </a:r>
            <a:r>
              <a:rPr lang="ko-KR" altLang="en-US" sz="2000" dirty="0"/>
              <a:t>를 배치하여 숫자나 문자를 나타낼 수 있도록 만들어진 표시장치</a:t>
            </a:r>
            <a:endParaRPr lang="en-US" altLang="ko-KR" sz="20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LED</a:t>
            </a:r>
            <a:r>
              <a:rPr lang="ko-KR" altLang="en-US" sz="2000" dirty="0"/>
              <a:t>를 흔히 세그먼트라고 일컬음</a:t>
            </a:r>
            <a:endParaRPr lang="en-US" altLang="ko-KR" sz="20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LED</a:t>
            </a:r>
            <a:r>
              <a:rPr lang="ko-KR" altLang="en-US" sz="2000" dirty="0"/>
              <a:t>는 개별적으로 제어됨 → </a:t>
            </a:r>
            <a:r>
              <a:rPr lang="en-US" altLang="ko-KR" sz="2000" dirty="0"/>
              <a:t>8</a:t>
            </a:r>
            <a:r>
              <a:rPr lang="ko-KR" altLang="en-US" sz="2000" dirty="0"/>
              <a:t>개의 데이터 핀 필요</a:t>
            </a:r>
            <a:endParaRPr lang="en-US" altLang="ko-KR" sz="2000" dirty="0"/>
          </a:p>
          <a:p>
            <a:r>
              <a:rPr lang="ko-KR" altLang="en-US" sz="2000" dirty="0"/>
              <a:t>자릿수에 따라 다양한 </a:t>
            </a:r>
            <a:r>
              <a:rPr lang="en-US" altLang="ko-KR" sz="2000" dirty="0"/>
              <a:t>7</a:t>
            </a:r>
            <a:r>
              <a:rPr lang="ko-KR" altLang="en-US" sz="2000" dirty="0"/>
              <a:t>세그먼트 표시장치가 존재</a:t>
            </a:r>
            <a:endParaRPr lang="en-US" altLang="ko-KR" sz="2000" dirty="0"/>
          </a:p>
          <a:p>
            <a:pPr lvl="1"/>
            <a:r>
              <a:rPr lang="ko-KR" altLang="en-US" sz="2000" dirty="0"/>
              <a:t>자릿수에 따라 제어 방식에 차이가 있음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세그먼트 표시장치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66517"/>
            <a:ext cx="1299063" cy="14593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077072"/>
            <a:ext cx="2880320" cy="1838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자리 </a:t>
            </a:r>
            <a:r>
              <a:rPr lang="en-US" altLang="ko-KR" sz="2000" dirty="0"/>
              <a:t>7</a:t>
            </a:r>
            <a:r>
              <a:rPr lang="ko-KR" altLang="en-US" sz="2000" dirty="0"/>
              <a:t>세그먼트 표시장치는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공통핀과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개의 세그먼트 </a:t>
            </a:r>
            <a:r>
              <a:rPr lang="ko-KR" altLang="en-US" sz="2000" dirty="0" err="1"/>
              <a:t>제어핀으로</a:t>
            </a:r>
            <a:r>
              <a:rPr lang="ko-KR" altLang="en-US" sz="2000" dirty="0"/>
              <a:t> 구성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공통핀에</a:t>
            </a:r>
            <a:r>
              <a:rPr lang="ko-KR" altLang="en-US" sz="1800" dirty="0"/>
              <a:t> </a:t>
            </a:r>
            <a:r>
              <a:rPr lang="en-US" altLang="ko-KR" sz="1800" dirty="0"/>
              <a:t>VCC/GND</a:t>
            </a:r>
            <a:r>
              <a:rPr lang="ko-KR" altLang="en-US" sz="1800" dirty="0"/>
              <a:t>를 가하고 </a:t>
            </a:r>
            <a:r>
              <a:rPr lang="ko-KR" altLang="en-US" sz="1800" dirty="0" err="1"/>
              <a:t>제어핀에</a:t>
            </a:r>
            <a:r>
              <a:rPr lang="ko-KR" altLang="en-US" sz="1800" dirty="0"/>
              <a:t> </a:t>
            </a:r>
            <a:r>
              <a:rPr lang="en-US" altLang="ko-KR" sz="1800" dirty="0"/>
              <a:t>GND/VCC</a:t>
            </a:r>
            <a:r>
              <a:rPr lang="ko-KR" altLang="en-US" sz="1800" dirty="0"/>
              <a:t>를 가하면 해당 세그먼트가 켜지는 공통 양극</a:t>
            </a:r>
            <a:r>
              <a:rPr lang="en-US" altLang="ko-KR" sz="1800" dirty="0"/>
              <a:t>/</a:t>
            </a:r>
            <a:r>
              <a:rPr lang="ko-KR" altLang="en-US" sz="1800" dirty="0"/>
              <a:t>음극 방식으로 나눔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양극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음극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992076"/>
            <a:ext cx="4752528" cy="3389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0869" y="5373216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 번호와 세그먼트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사이에 연관성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8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세그먼트 숫자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740312"/>
            <a:ext cx="7143619" cy="1289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92" y="3268181"/>
            <a:ext cx="5146492" cy="29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989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96976"/>
            <a:ext cx="8229600" cy="474513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세그먼트 숫자 표현</a:t>
            </a:r>
          </a:p>
        </p:txBody>
      </p:sp>
    </p:spTree>
    <p:extLst>
      <p:ext uri="{BB962C8B-B14F-4D97-AF65-F5344CB8AC3E}">
        <p14:creationId xmlns:p14="http://schemas.microsoft.com/office/powerpoint/2010/main" xmlns="" val="13859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570" y="1556792"/>
            <a:ext cx="3928268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자리 </a:t>
            </a:r>
            <a:r>
              <a:rPr lang="en-US" altLang="ko-KR" dirty="0"/>
              <a:t>7</a:t>
            </a:r>
            <a:r>
              <a:rPr lang="ko-KR" altLang="en-US" dirty="0"/>
              <a:t>세그먼트 연결 회로도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5805264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LED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보호를 위한 저항 필요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43" y="1628800"/>
            <a:ext cx="7965714" cy="428952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18-1: </a:t>
            </a:r>
            <a:r>
              <a:rPr lang="ko-KR" altLang="en-US" dirty="0" smtClean="0"/>
              <a:t>상향 카운터 </a:t>
            </a:r>
            <a:r>
              <a:rPr lang="en-US" altLang="ko-KR" dirty="0" smtClean="0"/>
              <a:t>– delay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21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15" y="1268760"/>
            <a:ext cx="5072170" cy="51116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18-2: </a:t>
            </a:r>
            <a:r>
              <a:rPr lang="ko-KR" altLang="en-US" dirty="0" smtClean="0"/>
              <a:t>상향 카운터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인터럽트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231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12</a:t>
            </a:r>
            <a:r>
              <a:rPr lang="ko-KR" altLang="en-US" sz="2000" dirty="0"/>
              <a:t>개의 핀을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자리 제어를 위해서는 </a:t>
            </a:r>
            <a:r>
              <a:rPr lang="en-US" altLang="ko-KR" sz="2000" dirty="0"/>
              <a:t>8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제어핀이</a:t>
            </a:r>
            <a:r>
              <a:rPr lang="ko-KR" altLang="en-US" sz="2000" dirty="0"/>
              <a:t> 필요</a:t>
            </a:r>
            <a:endParaRPr lang="en-US" altLang="ko-KR" sz="2000" dirty="0"/>
          </a:p>
          <a:p>
            <a:pPr lvl="1"/>
            <a:r>
              <a:rPr lang="en-US" altLang="ko-KR" sz="2000" dirty="0"/>
              <a:t>4</a:t>
            </a:r>
            <a:r>
              <a:rPr lang="ko-KR" altLang="en-US" sz="2000" dirty="0"/>
              <a:t>자리를 위해서는 </a:t>
            </a:r>
            <a:r>
              <a:rPr lang="en-US" altLang="ko-KR" sz="2000" dirty="0"/>
              <a:t>4*8=32</a:t>
            </a:r>
            <a:r>
              <a:rPr lang="ko-KR" altLang="en-US" sz="2000" dirty="0"/>
              <a:t>개</a:t>
            </a:r>
            <a:r>
              <a:rPr lang="en-US" altLang="ko-KR" sz="2000" dirty="0"/>
              <a:t>??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 자릿수 선택 핀 </a:t>
            </a:r>
            <a:r>
              <a:rPr lang="en-US" altLang="ko-KR" sz="2000" dirty="0"/>
              <a:t>+ 8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제어핀</a:t>
            </a:r>
            <a:r>
              <a:rPr lang="ko-KR" altLang="en-US" sz="2000" dirty="0"/>
              <a:t> </a:t>
            </a:r>
            <a:r>
              <a:rPr lang="en-US" altLang="ko-KR" sz="2000" dirty="0"/>
              <a:t>= 12</a:t>
            </a:r>
            <a:r>
              <a:rPr lang="ko-KR" altLang="en-US" sz="2000" dirty="0"/>
              <a:t>개 핀</a:t>
            </a:r>
            <a:endParaRPr lang="en-US" altLang="ko-KR" sz="2000" dirty="0"/>
          </a:p>
          <a:p>
            <a:r>
              <a:rPr lang="ko-KR" altLang="en-US" sz="2000" dirty="0"/>
              <a:t>잔상 효과</a:t>
            </a:r>
            <a:endParaRPr lang="en-US" altLang="ko-KR" sz="2000" dirty="0"/>
          </a:p>
          <a:p>
            <a:pPr lvl="1"/>
            <a:r>
              <a:rPr lang="ko-KR" altLang="en-US" sz="2000" dirty="0"/>
              <a:t>한 번에 한 자리만 출력</a:t>
            </a:r>
            <a:endParaRPr lang="en-US" altLang="ko-KR" sz="2000" dirty="0"/>
          </a:p>
          <a:p>
            <a:pPr lvl="1"/>
            <a:r>
              <a:rPr lang="ko-KR" altLang="en-US" sz="2000" dirty="0"/>
              <a:t>빠른 속도로 자리를 </a:t>
            </a:r>
            <a:r>
              <a:rPr lang="ko-KR" altLang="en-US" sz="2000" dirty="0" smtClean="0"/>
              <a:t>이동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세그먼트 표시장치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356992"/>
            <a:ext cx="3637143" cy="2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61740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251</Words>
  <Application>Microsoft Office PowerPoint</Application>
  <PresentationFormat>화면 슬라이드 쇼(4:3)</PresentationFormat>
  <Paragraphs>40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슬라이드 1</vt:lpstr>
      <vt:lpstr>7 세그먼트 표시장치</vt:lpstr>
      <vt:lpstr>공통 양극/음극 방식</vt:lpstr>
      <vt:lpstr>7 세그먼트 숫자 표현</vt:lpstr>
      <vt:lpstr>7 세그먼트 숫자 표현</vt:lpstr>
      <vt:lpstr>1자리 7세그먼트 연결 회로도</vt:lpstr>
      <vt:lpstr>코드 18-1: 상향 카운터 – delay 사용</vt:lpstr>
      <vt:lpstr>코드 18-2: 상향 카운터 – 인터럽트 사용</vt:lpstr>
      <vt:lpstr>4자리 7세그먼트 표시장치</vt:lpstr>
      <vt:lpstr>4자리 7세그먼트 표시장치 회로도</vt:lpstr>
      <vt:lpstr>4자리 7세그먼트 연결 회로도</vt:lpstr>
      <vt:lpstr>코드 18-3: 한 자리 숫자 나타내기</vt:lpstr>
      <vt:lpstr>코드 18-4: 4자리 숫자 표시하기</vt:lpstr>
      <vt:lpstr>코드 18-6: 시간 표시 1</vt:lpstr>
      <vt:lpstr>코드 18-6: 시간 표시 2</vt:lpstr>
      <vt:lpstr>코드 18-7: 분-초 표시</vt:lpstr>
      <vt:lpstr>슬라이드 17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79</cp:revision>
  <dcterms:created xsi:type="dcterms:W3CDTF">2005-10-10T05:21:17Z</dcterms:created>
  <dcterms:modified xsi:type="dcterms:W3CDTF">2018-07-29T02:07:57Z</dcterms:modified>
</cp:coreProperties>
</file>