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4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8" r:id="rId21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19.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디지털 입출력 확장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91788"/>
            <a:ext cx="6419056" cy="37092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19-1: 74595 </a:t>
            </a:r>
            <a:r>
              <a:rPr lang="ko-KR" altLang="en-US" dirty="0"/>
              <a:t>칩으로</a:t>
            </a:r>
            <a:r>
              <a:rPr lang="en-US" altLang="ko-KR" dirty="0"/>
              <a:t> LED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221088"/>
            <a:ext cx="3328571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90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74165 </a:t>
            </a:r>
            <a:r>
              <a:rPr lang="ko-KR" altLang="en-US" dirty="0" smtClean="0"/>
              <a:t>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병렬 입력을 직렬 출력으로 변환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입력 확장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5" y="2636912"/>
            <a:ext cx="597142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4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74165 </a:t>
            </a:r>
            <a:r>
              <a:rPr lang="ko-KR" altLang="en-US" dirty="0" smtClean="0"/>
              <a:t>칩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529208" y="1556792"/>
            <a:ext cx="4042792" cy="4824536"/>
          </a:xfrm>
        </p:spPr>
        <p:txBody>
          <a:bodyPr/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(A ~ H)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제어핀</a:t>
            </a:r>
            <a:endParaRPr lang="en-US" altLang="ko-KR" dirty="0"/>
          </a:p>
          <a:p>
            <a:pPr lvl="2"/>
            <a:r>
              <a:rPr lang="en-US" altLang="ko-KR" dirty="0" smtClean="0"/>
              <a:t>Parallel Load : </a:t>
            </a:r>
            <a:r>
              <a:rPr lang="en-US" altLang="ko-KR" dirty="0"/>
              <a:t>LOW</a:t>
            </a:r>
            <a:r>
              <a:rPr lang="ko-KR" altLang="en-US" dirty="0"/>
              <a:t>에서 </a:t>
            </a:r>
            <a:r>
              <a:rPr lang="ko-KR" altLang="en-US" dirty="0" smtClean="0"/>
              <a:t>데이터를 내부 메모리에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Clock : </a:t>
            </a:r>
            <a:r>
              <a:rPr lang="ko-KR" altLang="en-US" dirty="0" smtClean="0"/>
              <a:t>상승 </a:t>
            </a:r>
            <a:r>
              <a:rPr lang="ko-KR" altLang="en-US" dirty="0" err="1" smtClean="0"/>
              <a:t>에지에서</a:t>
            </a:r>
            <a:r>
              <a:rPr lang="en-US" altLang="ko-KR" dirty="0" smtClean="0"/>
              <a:t> 1</a:t>
            </a:r>
            <a:r>
              <a:rPr lang="ko-KR" altLang="en-US" dirty="0" smtClean="0"/>
              <a:t>비트씩 데이터 읽기</a:t>
            </a:r>
            <a:endParaRPr lang="en-US" altLang="ko-KR" dirty="0" smtClean="0"/>
          </a:p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데이터 입력 핀 </a:t>
            </a:r>
            <a:r>
              <a:rPr lang="en-US" altLang="ko-KR" dirty="0" smtClean="0"/>
              <a:t>(Q</a:t>
            </a:r>
            <a:r>
              <a:rPr lang="en-US" altLang="ko-KR" baseline="-25000" dirty="0" smtClean="0"/>
              <a:t>H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856"/>
            <a:ext cx="3746688" cy="33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258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60" y="1557338"/>
            <a:ext cx="540628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74165 </a:t>
            </a:r>
            <a:r>
              <a:rPr lang="ko-KR" altLang="en-US" dirty="0" smtClean="0"/>
              <a:t>칩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68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393" y="1557338"/>
            <a:ext cx="515321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74165 </a:t>
            </a:r>
            <a:r>
              <a:rPr lang="ko-KR" altLang="en-US" dirty="0" smtClean="0"/>
              <a:t>칩과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21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0783" y="1557338"/>
            <a:ext cx="620243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19-2: 74165 </a:t>
            </a:r>
            <a:r>
              <a:rPr lang="ko-KR" altLang="en-US" dirty="0" smtClean="0"/>
              <a:t>칩으로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87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MCP23017 </a:t>
            </a:r>
            <a:r>
              <a:rPr lang="ko-KR" altLang="en-US" dirty="0" smtClean="0"/>
              <a:t>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핀만을 사용하여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입출력 확장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비트 단위의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뱅크</a:t>
            </a:r>
            <a:r>
              <a:rPr lang="en-US" altLang="ko-KR" dirty="0" smtClean="0"/>
              <a:t>(bank)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I2C </a:t>
            </a:r>
            <a:r>
              <a:rPr lang="ko-KR" altLang="en-US" dirty="0" smtClean="0"/>
              <a:t>통신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0x20</a:t>
            </a:r>
          </a:p>
          <a:p>
            <a:pPr lvl="2"/>
            <a:r>
              <a:rPr lang="en-US" altLang="ko-KR" dirty="0" smtClean="0"/>
              <a:t>(A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)</a:t>
            </a:r>
            <a:r>
              <a:rPr lang="en-US" altLang="ko-KR" baseline="-25000" dirty="0"/>
              <a:t> 2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기본 주소에 더해서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주소가 결정됨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입출력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199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1628800"/>
            <a:ext cx="4681897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MCP23017 </a:t>
            </a:r>
            <a:r>
              <a:rPr lang="ko-KR" altLang="en-US" dirty="0" smtClean="0"/>
              <a:t>칩 연결 회로도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772816"/>
            <a:ext cx="383791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238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029" y="1557338"/>
            <a:ext cx="648394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19-3: 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버튼 제어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92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19-3: 8</a:t>
            </a:r>
            <a:r>
              <a:rPr lang="ko-KR" altLang="en-US" dirty="0"/>
              <a:t>개 </a:t>
            </a:r>
            <a:r>
              <a:rPr lang="en-US" altLang="ko-KR" dirty="0"/>
              <a:t>LED</a:t>
            </a:r>
            <a:r>
              <a:rPr lang="ko-KR" altLang="en-US" dirty="0"/>
              <a:t>와 </a:t>
            </a:r>
            <a:r>
              <a:rPr lang="en-US" altLang="ko-KR" dirty="0"/>
              <a:t>8</a:t>
            </a:r>
            <a:r>
              <a:rPr lang="ko-KR" altLang="en-US" dirty="0"/>
              <a:t>개 버튼 제어 </a:t>
            </a:r>
            <a:r>
              <a:rPr lang="en-US" altLang="ko-KR" dirty="0"/>
              <a:t>-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t="13136"/>
          <a:stretch/>
        </p:blipFill>
        <p:spPr>
          <a:xfrm>
            <a:off x="934143" y="1762314"/>
            <a:ext cx="7275714" cy="3333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571" y="5095686"/>
            <a:ext cx="7266286" cy="8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34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dirty="0" smtClean="0"/>
              <a:t>ATmega128</a:t>
            </a:r>
          </a:p>
          <a:p>
            <a:pPr lvl="1"/>
            <a:r>
              <a:rPr lang="en-US" altLang="ko-KR" dirty="0" smtClean="0"/>
              <a:t>64</a:t>
            </a:r>
            <a:r>
              <a:rPr lang="ko-KR" altLang="en-US" dirty="0" smtClean="0"/>
              <a:t>개 핀을 가지고 있으며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53</a:t>
            </a:r>
            <a:r>
              <a:rPr lang="ko-KR" altLang="en-US" dirty="0" smtClean="0"/>
              <a:t>개 핀을 입출력 핀으로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53</a:t>
            </a:r>
            <a:r>
              <a:rPr lang="ko-KR" altLang="en-US" dirty="0" smtClean="0"/>
              <a:t>비트 데이터는 그리 많지는 않음</a:t>
            </a:r>
            <a:endParaRPr lang="en-US" altLang="ko-KR" dirty="0" smtClean="0"/>
          </a:p>
          <a:p>
            <a:r>
              <a:rPr lang="ko-KR" altLang="en-US" dirty="0" smtClean="0"/>
              <a:t>디지털 입출력 핀을 더 많이 사용하는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잔상 효과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7</a:t>
            </a:r>
            <a:r>
              <a:rPr lang="ko-KR" altLang="en-US" dirty="0" smtClean="0"/>
              <a:t>세그먼트 표시장치의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전용 입출력 확장 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하드웨어 적인 방식의 확장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디지털 입출력 확장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직렬 입력을 병렬 출력으로 변환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출력 확장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3" y="2276872"/>
            <a:ext cx="588571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9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208" y="1556792"/>
            <a:ext cx="4042792" cy="4824536"/>
          </a:xfrm>
        </p:spPr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데이터 입력 핀 </a:t>
            </a:r>
            <a:r>
              <a:rPr lang="en-US" altLang="ko-KR" dirty="0" smtClean="0"/>
              <a:t>(Data)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제어핀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이동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비트 데이터 전송 후 상승 </a:t>
            </a:r>
            <a:r>
              <a:rPr lang="ko-KR" altLang="en-US" dirty="0" err="1" smtClean="0"/>
              <a:t>에지에서</a:t>
            </a:r>
            <a:r>
              <a:rPr lang="ko-KR" altLang="en-US" dirty="0" smtClean="0"/>
              <a:t> 비트 이동 제어 </a:t>
            </a:r>
            <a:r>
              <a:rPr lang="en-US" altLang="ko-KR" dirty="0" smtClean="0"/>
              <a:t>(Shift Clock)</a:t>
            </a:r>
          </a:p>
          <a:p>
            <a:pPr lvl="2"/>
            <a:r>
              <a:rPr lang="ko-KR" altLang="en-US" dirty="0" err="1" smtClean="0"/>
              <a:t>래치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상승 </a:t>
            </a:r>
            <a:r>
              <a:rPr lang="ko-KR" altLang="en-US" dirty="0" err="1" smtClean="0"/>
              <a:t>에지에서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데이터 병렬 출력 제어 </a:t>
            </a:r>
            <a:r>
              <a:rPr lang="en-US" altLang="ko-KR" dirty="0" smtClean="0"/>
              <a:t>(Latch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Clock)</a:t>
            </a:r>
          </a:p>
          <a:p>
            <a:r>
              <a:rPr lang="ko-KR" altLang="en-US" dirty="0" smtClean="0"/>
              <a:t>출력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(Q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~ Q</a:t>
            </a:r>
            <a:r>
              <a:rPr lang="en-US" altLang="ko-KR" baseline="-25000" dirty="0" smtClean="0"/>
              <a:t>7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24" y="1844824"/>
            <a:ext cx="4057143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8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68" y="1557338"/>
            <a:ext cx="7578664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6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435"/>
            <a:ext cx="8229600" cy="39762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칩에 데이터가 저장되는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53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656630"/>
            <a:ext cx="6336704" cy="46258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453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00" y="1557338"/>
            <a:ext cx="546480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칩과</a:t>
            </a:r>
            <a:r>
              <a:rPr lang="en-US" altLang="ko-KR" dirty="0" smtClean="0"/>
              <a:t> LED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308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132" y="1557338"/>
            <a:ext cx="6035736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19-1: 74595 </a:t>
            </a:r>
            <a:r>
              <a:rPr lang="ko-KR" altLang="en-US" dirty="0" smtClean="0"/>
              <a:t>칩으로</a:t>
            </a:r>
            <a:r>
              <a:rPr lang="en-US" altLang="ko-KR" dirty="0" smtClean="0"/>
              <a:t> LED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858151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302</Words>
  <Application>Microsoft Office PowerPoint</Application>
  <PresentationFormat>화면 슬라이드 쇼(4:3)</PresentationFormat>
  <Paragraphs>51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슬라이드 1</vt:lpstr>
      <vt:lpstr>디지털 입출력 확장</vt:lpstr>
      <vt:lpstr>디지털 출력 확장</vt:lpstr>
      <vt:lpstr>74595 칩</vt:lpstr>
      <vt:lpstr>74595 칩 동작 순서</vt:lpstr>
      <vt:lpstr>74595 칩에 데이터가 저장되는 순서</vt:lpstr>
      <vt:lpstr>74595 칩 연결 회로도</vt:lpstr>
      <vt:lpstr>74595 칩과 LED 연결 회로도</vt:lpstr>
      <vt:lpstr>코드 19-1: 74595 칩으로 LED 제어 1</vt:lpstr>
      <vt:lpstr>코드 19-1: 74595 칩으로 LED 제어 2</vt:lpstr>
      <vt:lpstr>디지털 입력 확장</vt:lpstr>
      <vt:lpstr>74165 칩</vt:lpstr>
      <vt:lpstr>74165 칩 연결 회로도</vt:lpstr>
      <vt:lpstr>74165 칩과 버튼 연결 회로도</vt:lpstr>
      <vt:lpstr>코드 19-2: 74165 칩으로 버튼 제어</vt:lpstr>
      <vt:lpstr>디지털 입출력 확장</vt:lpstr>
      <vt:lpstr>MCP23017 칩 연결 회로도</vt:lpstr>
      <vt:lpstr>코드 19-3: 8개 LED와 8개 버튼 제어 - 2</vt:lpstr>
      <vt:lpstr>코드 19-3: 8개 LED와 8개 버튼 제어 - 1</vt:lpstr>
      <vt:lpstr>슬라이드 20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78</cp:revision>
  <dcterms:created xsi:type="dcterms:W3CDTF">2005-10-10T05:21:17Z</dcterms:created>
  <dcterms:modified xsi:type="dcterms:W3CDTF">2018-07-29T02:11:12Z</dcterms:modified>
</cp:coreProperties>
</file>