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78" r:id="rId18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17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20.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LED </a:t>
            </a: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매트릭스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2963"/>
            <a:ext cx="8229600" cy="467316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20-1: LED </a:t>
            </a:r>
            <a:r>
              <a:rPr lang="ko-KR" altLang="en-US" dirty="0" smtClean="0"/>
              <a:t>매트릭스 테스트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7864" y="5445224"/>
            <a:ext cx="5251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번에 하나의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LED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켜기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</a:t>
            </a:r>
            <a:r>
              <a:rPr lang="en-US" altLang="ko-KR" dirty="0" err="1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delay_ms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함수 사용으로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이상 켜기는 불가능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920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89" y="1557338"/>
            <a:ext cx="5079822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스마일 문자 정의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385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6610" y="1557338"/>
            <a:ext cx="6050780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20-2: </a:t>
            </a:r>
            <a:r>
              <a:rPr lang="ko-KR" altLang="en-US" dirty="0" smtClean="0"/>
              <a:t>스마일 문자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4749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dirty="0" smtClean="0"/>
              <a:t>매트릭스 제어를 위해서는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개의 입출력 핀이 필요함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74595 2</a:t>
            </a:r>
            <a:r>
              <a:rPr lang="ko-KR" altLang="en-US" dirty="0" smtClean="0"/>
              <a:t>개를 사용하여 직렬 데이터를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비트의 병렬 데이터로 변환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번째 </a:t>
            </a:r>
            <a:r>
              <a:rPr lang="en-US" altLang="ko-KR" dirty="0" smtClean="0"/>
              <a:t>74595 </a:t>
            </a:r>
            <a:r>
              <a:rPr lang="ko-KR" altLang="en-US" dirty="0" smtClean="0"/>
              <a:t>칩의</a:t>
            </a:r>
            <a:r>
              <a:rPr lang="en-US" altLang="ko-KR" dirty="0" smtClean="0"/>
              <a:t> Q</a:t>
            </a:r>
            <a:r>
              <a:rPr lang="en-US" altLang="ko-KR" baseline="-25000" dirty="0" smtClean="0"/>
              <a:t>7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핀을 두 번째 </a:t>
            </a:r>
            <a:r>
              <a:rPr lang="en-US" altLang="ko-KR" dirty="0" smtClean="0"/>
              <a:t>74595 </a:t>
            </a:r>
            <a:r>
              <a:rPr lang="ko-KR" altLang="en-US" dirty="0" smtClean="0"/>
              <a:t>칩의</a:t>
            </a:r>
            <a:r>
              <a:rPr lang="en-US" altLang="ko-KR" dirty="0" smtClean="0"/>
              <a:t> Data</a:t>
            </a:r>
            <a:r>
              <a:rPr lang="ko-KR" altLang="en-US" dirty="0" smtClean="0"/>
              <a:t> 핀으로 연결함으로써 확장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클록</a:t>
            </a:r>
            <a:r>
              <a:rPr lang="ko-KR" altLang="en-US" dirty="0" smtClean="0"/>
              <a:t> 핀은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74595 </a:t>
            </a:r>
            <a:r>
              <a:rPr lang="ko-KR" altLang="en-US" dirty="0" smtClean="0"/>
              <a:t>칩이 함께 사용함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74595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4405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446" y="1413744"/>
            <a:ext cx="4489108" cy="496758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74595 </a:t>
            </a:r>
            <a:r>
              <a:rPr lang="ko-KR" altLang="en-US" dirty="0" smtClean="0"/>
              <a:t>칩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636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5739" y="1557338"/>
            <a:ext cx="6712522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2</a:t>
            </a:r>
            <a:r>
              <a:rPr lang="ko-KR" altLang="en-US" sz="2800" dirty="0" smtClean="0"/>
              <a:t>가지 제어 방식을 지원하는 </a:t>
            </a:r>
            <a:r>
              <a:rPr lang="en-US" altLang="ko-KR" sz="2800" dirty="0" smtClean="0"/>
              <a:t>LED </a:t>
            </a:r>
            <a:r>
              <a:rPr lang="ko-KR" altLang="en-US" sz="2800" dirty="0" smtClean="0"/>
              <a:t>매트릭스 모듈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2750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20-3: </a:t>
            </a:r>
            <a:r>
              <a:rPr lang="ko-KR" altLang="en-US" dirty="0" smtClean="0"/>
              <a:t>스마일 문자 표시 </a:t>
            </a:r>
            <a:r>
              <a:rPr lang="en-US" altLang="ko-KR" dirty="0" smtClean="0"/>
              <a:t>– 74595 </a:t>
            </a:r>
            <a:r>
              <a:rPr lang="ko-KR" altLang="en-US" dirty="0" smtClean="0"/>
              <a:t>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484784"/>
            <a:ext cx="6046534" cy="24756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5017" y="3927480"/>
            <a:ext cx="604130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7806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r>
              <a:rPr lang="en-US" altLang="ko-KR" sz="2000" dirty="0"/>
              <a:t>LED</a:t>
            </a:r>
            <a:r>
              <a:rPr lang="ko-KR" altLang="en-US" sz="2000" dirty="0"/>
              <a:t>를 매트릭스 형태로 배치하여 문자와 기호를 표시할 수 있도록 만들어진 출력 장치</a:t>
            </a:r>
            <a:endParaRPr lang="en-US" altLang="ko-KR" sz="2000" dirty="0"/>
          </a:p>
          <a:p>
            <a:r>
              <a:rPr lang="en-US" altLang="ko-KR" sz="2000" dirty="0"/>
              <a:t>8</a:t>
            </a:r>
            <a:r>
              <a:rPr lang="en-US" altLang="ko-KR" sz="2000" dirty="0">
                <a:sym typeface="Symbol" panose="05050102010706020507" pitchFamily="18" charset="2"/>
              </a:rPr>
              <a:t>8 </a:t>
            </a:r>
            <a:r>
              <a:rPr lang="ko-KR" altLang="en-US" sz="2000" dirty="0">
                <a:sym typeface="Symbol" panose="05050102010706020507" pitchFamily="18" charset="2"/>
              </a:rPr>
              <a:t>크기가 흔히 사용됨</a:t>
            </a:r>
            <a:endParaRPr lang="en-US" altLang="ko-KR" sz="2000" dirty="0">
              <a:sym typeface="Symbol" panose="05050102010706020507" pitchFamily="18" charset="2"/>
            </a:endParaRPr>
          </a:p>
          <a:p>
            <a:r>
              <a:rPr lang="ko-KR" altLang="en-US" sz="2000" dirty="0">
                <a:sym typeface="Symbol" panose="05050102010706020507" pitchFamily="18" charset="2"/>
              </a:rPr>
              <a:t>행과 열 제어를 위해 각각 </a:t>
            </a:r>
            <a:r>
              <a:rPr lang="en-US" altLang="ko-KR" sz="2000" dirty="0">
                <a:sym typeface="Symbol" panose="05050102010706020507" pitchFamily="18" charset="2"/>
              </a:rPr>
              <a:t>8</a:t>
            </a:r>
            <a:r>
              <a:rPr lang="ko-KR" altLang="en-US" sz="2000" dirty="0">
                <a:sym typeface="Symbol" panose="05050102010706020507" pitchFamily="18" charset="2"/>
              </a:rPr>
              <a:t>개</a:t>
            </a:r>
            <a:r>
              <a:rPr lang="en-US" altLang="ko-KR" sz="2000" dirty="0">
                <a:sym typeface="Symbol" panose="05050102010706020507" pitchFamily="18" charset="2"/>
              </a:rPr>
              <a:t>, </a:t>
            </a:r>
            <a:r>
              <a:rPr lang="ko-KR" altLang="en-US" sz="2000" dirty="0">
                <a:sym typeface="Symbol" panose="05050102010706020507" pitchFamily="18" charset="2"/>
              </a:rPr>
              <a:t>총 </a:t>
            </a:r>
            <a:r>
              <a:rPr lang="en-US" altLang="ko-KR" sz="2000" dirty="0">
                <a:sym typeface="Symbol" panose="05050102010706020507" pitchFamily="18" charset="2"/>
              </a:rPr>
              <a:t>16</a:t>
            </a:r>
            <a:r>
              <a:rPr lang="ko-KR" altLang="en-US" sz="2000" dirty="0">
                <a:sym typeface="Symbol" panose="05050102010706020507" pitchFamily="18" charset="2"/>
              </a:rPr>
              <a:t>개 제어선 필요</a:t>
            </a:r>
            <a:endParaRPr lang="en-US" altLang="ko-KR" sz="2000" dirty="0">
              <a:sym typeface="Symbol" panose="05050102010706020507" pitchFamily="18" charset="2"/>
            </a:endParaRPr>
          </a:p>
          <a:p>
            <a:pPr lvl="1"/>
            <a:r>
              <a:rPr lang="ko-KR" altLang="en-US" sz="2000" dirty="0">
                <a:sym typeface="Symbol" panose="05050102010706020507" pitchFamily="18" charset="2"/>
              </a:rPr>
              <a:t>제어 회로</a:t>
            </a:r>
            <a:r>
              <a:rPr lang="en-US" altLang="ko-KR" sz="2000" dirty="0">
                <a:sym typeface="Symbol" panose="05050102010706020507" pitchFamily="18" charset="2"/>
              </a:rPr>
              <a:t>/</a:t>
            </a:r>
            <a:r>
              <a:rPr lang="ko-KR" altLang="en-US" sz="2000" dirty="0">
                <a:sym typeface="Symbol" panose="05050102010706020507" pitchFamily="18" charset="2"/>
              </a:rPr>
              <a:t>칩이 포함된 모듈도 흔히 사용</a:t>
            </a:r>
            <a:endParaRPr lang="ko-KR" altLang="en-US" sz="2000" dirty="0"/>
          </a:p>
          <a:p>
            <a:endParaRPr lang="ko-KR" altLang="en-US" dirty="0" smtClean="0"/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en-US" altLang="ko-KR" smtClean="0"/>
              <a:t>LED </a:t>
            </a:r>
            <a:r>
              <a:rPr lang="ko-KR" altLang="en-US" dirty="0" smtClean="0"/>
              <a:t>매트릭스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84" y="3956612"/>
            <a:ext cx="2352168" cy="18026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3645024"/>
            <a:ext cx="2073194" cy="24258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6792"/>
            <a:ext cx="4114800" cy="4824536"/>
          </a:xfrm>
        </p:spPr>
        <p:txBody>
          <a:bodyPr/>
          <a:lstStyle/>
          <a:p>
            <a:r>
              <a:rPr lang="ko-KR" altLang="en-US" sz="2000" dirty="0"/>
              <a:t>행에 해당하는 핀에 </a:t>
            </a:r>
            <a:r>
              <a:rPr lang="en-US" altLang="ko-KR" sz="2000" dirty="0"/>
              <a:t>HIGH, </a:t>
            </a:r>
            <a:r>
              <a:rPr lang="ko-KR" altLang="en-US" sz="2000" dirty="0"/>
              <a:t>열에</a:t>
            </a:r>
            <a:r>
              <a:rPr lang="en-US" altLang="ko-KR" sz="2000" dirty="0"/>
              <a:t> </a:t>
            </a:r>
            <a:r>
              <a:rPr lang="ko-KR" altLang="en-US" sz="2000" dirty="0"/>
              <a:t>해당하는 핀에 </a:t>
            </a:r>
            <a:r>
              <a:rPr lang="en-US" altLang="ko-KR" sz="2000" dirty="0"/>
              <a:t>LOW</a:t>
            </a:r>
            <a:r>
              <a:rPr lang="ko-KR" altLang="en-US" sz="2000" dirty="0"/>
              <a:t>를 가함으로써 해당 위치의 </a:t>
            </a:r>
            <a:r>
              <a:rPr lang="en-US" altLang="ko-KR" sz="2000" dirty="0"/>
              <a:t>LED</a:t>
            </a:r>
            <a:r>
              <a:rPr lang="ko-KR" altLang="en-US" sz="2000" dirty="0"/>
              <a:t>를 켬</a:t>
            </a:r>
            <a:endParaRPr lang="en-US" altLang="ko-KR" sz="2000" dirty="0"/>
          </a:p>
          <a:p>
            <a:r>
              <a:rPr lang="ko-KR" altLang="en-US" sz="2000" dirty="0"/>
              <a:t>핀 번호와 행</a:t>
            </a:r>
            <a:r>
              <a:rPr lang="en-US" altLang="ko-KR" sz="2000" dirty="0"/>
              <a:t>/</a:t>
            </a:r>
            <a:r>
              <a:rPr lang="ko-KR" altLang="en-US" sz="2000" dirty="0"/>
              <a:t>열 번호와는 무관함</a:t>
            </a:r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공통 행 양극 방식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1688" y="1772816"/>
            <a:ext cx="3706736" cy="40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811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행 양극</a:t>
            </a:r>
            <a:r>
              <a:rPr lang="en-US" altLang="ko-KR" dirty="0"/>
              <a:t>/</a:t>
            </a:r>
            <a:r>
              <a:rPr lang="ko-KR" altLang="en-US" dirty="0"/>
              <a:t>음극 방식 제어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844824"/>
            <a:ext cx="5625714" cy="29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0392" y="5157192"/>
            <a:ext cx="31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행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LOW </a:t>
            </a:r>
            <a:r>
              <a:rPr lang="en-US" altLang="ko-KR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LOW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LOW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HIGH</a:t>
            </a:r>
          </a:p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열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HIGH </a:t>
            </a:r>
            <a:r>
              <a:rPr lang="en-US" altLang="ko-KR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HIGH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HIGH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LOW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5157191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행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 HIGH </a:t>
            </a:r>
            <a:r>
              <a:rPr lang="en-US" altLang="ko-KR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HIGH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HIGH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LOW</a:t>
            </a:r>
          </a:p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열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LOW </a:t>
            </a:r>
            <a:r>
              <a:rPr lang="en-US" altLang="ko-KR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LOW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LOW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HIGH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353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 단위 스캔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1557338"/>
            <a:ext cx="4012040" cy="48244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7931" y="5373216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행에 속하는 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u="sng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개의 열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제어할 수 있음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621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744" y="1557338"/>
            <a:ext cx="4004452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열 단위 스캔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87931" y="5373216"/>
            <a:ext cx="173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열에 속하는 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u="sng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개의 행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제어할 수 있음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229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1557338"/>
            <a:ext cx="3792663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 단위 스캔의 저항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5373216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개의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LED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켜지는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열 쪽에 저항 연결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217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1557338"/>
            <a:ext cx="4320426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열 단위 스캔의 저항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72200" y="5373216"/>
            <a:ext cx="2412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개의 </a:t>
            </a:r>
            <a:r>
              <a:rPr lang="en-US" altLang="ko-KR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LED</a:t>
            </a:r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켜지는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행 쪽에 저항 연결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845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760" y="1363302"/>
            <a:ext cx="4320480" cy="499646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dirty="0" smtClean="0"/>
              <a:t>매트릭스 연결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4306756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266</Words>
  <Application>Microsoft Office PowerPoint</Application>
  <PresentationFormat>화면 슬라이드 쇼(4:3)</PresentationFormat>
  <Paragraphs>46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기본 디자인</vt:lpstr>
      <vt:lpstr>슬라이드 1</vt:lpstr>
      <vt:lpstr>LED 매트릭스</vt:lpstr>
      <vt:lpstr>공통 행 양극 방식</vt:lpstr>
      <vt:lpstr>공통 행 양극/음극 방식 제어</vt:lpstr>
      <vt:lpstr>행 단위 스캔</vt:lpstr>
      <vt:lpstr>열 단위 스캔</vt:lpstr>
      <vt:lpstr>행 단위 스캔의 저항</vt:lpstr>
      <vt:lpstr>열 단위 스캔의 저항</vt:lpstr>
      <vt:lpstr>LED 매트릭스 연결 회로도</vt:lpstr>
      <vt:lpstr>코드 20-1: LED 매트릭스 테스트</vt:lpstr>
      <vt:lpstr>스마일 문자 정의</vt:lpstr>
      <vt:lpstr>코드 20-2: 스마일 문자 표시</vt:lpstr>
      <vt:lpstr>74595 사용 </vt:lpstr>
      <vt:lpstr>2개의 74595 칩 연결 회로도</vt:lpstr>
      <vt:lpstr>2가지 제어 방식을 지원하는 LED 매트릭스 모듈</vt:lpstr>
      <vt:lpstr>코드 20-3: 스마일 문자 표시 – 74595 칩</vt:lpstr>
      <vt:lpstr>슬라이드 17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76</cp:revision>
  <dcterms:created xsi:type="dcterms:W3CDTF">2005-10-10T05:21:17Z</dcterms:created>
  <dcterms:modified xsi:type="dcterms:W3CDTF">2018-07-29T02:11:58Z</dcterms:modified>
</cp:coreProperties>
</file>