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78" r:id="rId14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13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21.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키 매트릭스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2495364"/>
            <a:ext cx="4752528" cy="294836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매트릭스 모듈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858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7" y="2506348"/>
            <a:ext cx="5616626" cy="292639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매트릭스 모듈 연결 회로도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472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21-1: </a:t>
            </a:r>
            <a:r>
              <a:rPr lang="ko-KR" altLang="en-US" dirty="0" smtClean="0"/>
              <a:t>키 매트릭스 읽기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2000" y="1479769"/>
            <a:ext cx="6600000" cy="1157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143" y="2636912"/>
            <a:ext cx="6605714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69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sz="2000" dirty="0"/>
              <a:t>버튼을 매트릭스 형태로 배치</a:t>
            </a:r>
            <a:endParaRPr lang="en-US" altLang="ko-KR" sz="2000" dirty="0"/>
          </a:p>
          <a:p>
            <a:r>
              <a:rPr lang="ko-KR" altLang="en-US" sz="2000" dirty="0"/>
              <a:t>적은 수의 입력 핀으로 많은 많은 버튼 입력 검사</a:t>
            </a:r>
            <a:endParaRPr lang="en-US" altLang="ko-KR" sz="2000" dirty="0"/>
          </a:p>
          <a:p>
            <a:r>
              <a:rPr lang="en-US" altLang="ko-KR" sz="2000" dirty="0"/>
              <a:t>LED </a:t>
            </a:r>
            <a:r>
              <a:rPr lang="ko-KR" altLang="en-US" sz="2000" dirty="0"/>
              <a:t>매트릭스의 잔상효과와 기본적으로 동일한 방식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LED </a:t>
            </a:r>
            <a:r>
              <a:rPr lang="ko-KR" altLang="en-US" sz="2000" dirty="0"/>
              <a:t>매트릭스는 출력</a:t>
            </a:r>
            <a:r>
              <a:rPr lang="en-US" altLang="ko-KR" sz="2000" dirty="0"/>
              <a:t>, </a:t>
            </a:r>
            <a:r>
              <a:rPr lang="ko-KR" altLang="en-US" sz="2000" dirty="0"/>
              <a:t>키 매트릭스는 입력을 위한 방법임에 차이가 있음</a:t>
            </a:r>
            <a:endParaRPr lang="en-US" altLang="ko-KR" sz="2000" dirty="0"/>
          </a:p>
          <a:p>
            <a:r>
              <a:rPr lang="ko-KR" altLang="en-US" sz="2000" dirty="0"/>
              <a:t>전화기</a:t>
            </a:r>
            <a:r>
              <a:rPr lang="en-US" altLang="ko-KR" sz="2000" dirty="0"/>
              <a:t>, </a:t>
            </a:r>
            <a:r>
              <a:rPr lang="ko-KR" altLang="en-US" sz="2000" dirty="0"/>
              <a:t>키보드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도어락</a:t>
            </a:r>
            <a:r>
              <a:rPr lang="ko-KR" altLang="en-US" sz="2000" dirty="0"/>
              <a:t> 등에 흔히 사용됨</a:t>
            </a:r>
          </a:p>
          <a:p>
            <a:endParaRPr lang="ko-KR" altLang="en-US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키 매트릭스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772816"/>
            <a:ext cx="6114286" cy="404571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매트릭스 회로도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000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700808"/>
            <a:ext cx="6468571" cy="431238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매트릭스 열 단위 스캔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5816" y="2348880"/>
            <a:ext cx="2448272" cy="3888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62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772816"/>
            <a:ext cx="5706667" cy="4503333"/>
          </a:xfrm>
          <a:prstGeom prst="rect">
            <a:avLst/>
          </a:prstGeom>
        </p:spPr>
      </p:pic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7643192" cy="617537"/>
          </a:xfrm>
        </p:spPr>
        <p:txBody>
          <a:bodyPr/>
          <a:lstStyle/>
          <a:p>
            <a:r>
              <a:rPr lang="ko-KR" altLang="en-US" smtClean="0"/>
              <a:t>풀다운 저항 추가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483768" y="3501008"/>
            <a:ext cx="864096" cy="3024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91880" y="566124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버튼이 눌러지지 않은 경우 회로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오픈에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의한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하이 </a:t>
            </a:r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임피던스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상태 방지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2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5863333" cy="4560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루프 형성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5816" y="5590981"/>
            <a:ext cx="5884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고스트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현상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누리지 않은 키가 눌러진 것처럼 보임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마스킹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현상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누른 키와 누르지 않은 키를 구별할 수 없음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2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2812" y="1700808"/>
            <a:ext cx="5900000" cy="436666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루프 형성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49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700808"/>
            <a:ext cx="5723333" cy="431333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다이오드 추가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루프 형성 방지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0616" y="5723964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열에서 행으로만 루프가 형성될 수 있도록 함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3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145" y="1701354"/>
            <a:ext cx="4688564" cy="41039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4x4 </a:t>
            </a:r>
            <a:r>
              <a:rPr lang="ko-KR" altLang="en-US" dirty="0" smtClean="0"/>
              <a:t>키 매트릭스 회로도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5939988"/>
            <a:ext cx="531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풀업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저항과 다이오드를 사용하여 앞의 경우와 다름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79467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140</Words>
  <Application>Microsoft Office PowerPoint</Application>
  <PresentationFormat>화면 슬라이드 쇼(4:3)</PresentationFormat>
  <Paragraphs>27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기본 디자인</vt:lpstr>
      <vt:lpstr>슬라이드 1</vt:lpstr>
      <vt:lpstr>키 매트릭스</vt:lpstr>
      <vt:lpstr>키 매트릭스 회로도</vt:lpstr>
      <vt:lpstr>키 매트릭스 열 단위 스캔</vt:lpstr>
      <vt:lpstr>풀다운 저항 추가</vt:lpstr>
      <vt:lpstr>루프 형성 1</vt:lpstr>
      <vt:lpstr>루프 형성 2</vt:lpstr>
      <vt:lpstr>다이오드 추가 – 루프 형성 방지</vt:lpstr>
      <vt:lpstr>4x4 키 매트릭스 회로도</vt:lpstr>
      <vt:lpstr>키 매트릭스 모듈</vt:lpstr>
      <vt:lpstr>키 매트릭스 모듈 연결 회로도</vt:lpstr>
      <vt:lpstr>코드 21-1: 키 매트릭스 읽기</vt:lpstr>
      <vt:lpstr>슬라이드 13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75</cp:revision>
  <dcterms:created xsi:type="dcterms:W3CDTF">2005-10-10T05:21:17Z</dcterms:created>
  <dcterms:modified xsi:type="dcterms:W3CDTF">2018-07-29T02:12:32Z</dcterms:modified>
</cp:coreProperties>
</file>