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78" r:id="rId20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1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19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22.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텍스트 </a:t>
            </a: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LCD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1742" y="1556792"/>
            <a:ext cx="6113622" cy="3032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22-1: 8</a:t>
            </a:r>
            <a:r>
              <a:rPr lang="ko-KR" altLang="en-US" dirty="0"/>
              <a:t>비트 모드 </a:t>
            </a:r>
            <a:r>
              <a:rPr lang="en-US" altLang="ko-KR" dirty="0"/>
              <a:t>– </a:t>
            </a:r>
            <a:r>
              <a:rPr lang="ko-KR" altLang="en-US" dirty="0" smtClean="0"/>
              <a:t>초기화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7561" y="1850851"/>
            <a:ext cx="6107422" cy="44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1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7754"/>
            <a:ext cx="8229600" cy="468357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22-1: 8</a:t>
            </a:r>
            <a:r>
              <a:rPr lang="ko-KR" altLang="en-US" dirty="0"/>
              <a:t>비트 모드 </a:t>
            </a:r>
            <a:r>
              <a:rPr lang="en-US" altLang="ko-KR" dirty="0"/>
              <a:t>– </a:t>
            </a:r>
            <a:r>
              <a:rPr lang="ko-KR" altLang="en-US" dirty="0" smtClean="0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xmlns="" val="3332256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5667" y="1556792"/>
            <a:ext cx="6486952" cy="9360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22-1: 8</a:t>
            </a:r>
            <a:r>
              <a:rPr lang="ko-KR" altLang="en-US" dirty="0"/>
              <a:t>비트 모드 </a:t>
            </a:r>
            <a:r>
              <a:rPr lang="en-US" altLang="ko-KR" dirty="0"/>
              <a:t>– </a:t>
            </a:r>
            <a:r>
              <a:rPr lang="ko-KR" altLang="en-US" dirty="0" smtClean="0"/>
              <a:t>메인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9096" y="2492884"/>
            <a:ext cx="6480382" cy="37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8945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357" y="1557338"/>
            <a:ext cx="3413285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비트 모드 텍스트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644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060848"/>
            <a:ext cx="7696667" cy="241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862" y="4477515"/>
            <a:ext cx="7710000" cy="13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986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844824"/>
            <a:ext cx="6768752" cy="341805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 smtClean="0"/>
              <a:t>명령어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390265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라이브러리 </a:t>
            </a:r>
            <a:r>
              <a:rPr lang="en-US" altLang="ko-KR" dirty="0"/>
              <a:t>–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7" y="1302746"/>
            <a:ext cx="5616626" cy="52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886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22-2,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22-3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비트 모드와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모두 모두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비트 모드의 경우 바이트 단위 데이터 전송을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전송이 필요하다는 점에서 차이가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비트 모드의 경우 전송 속도는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모드의 약 </a:t>
            </a:r>
            <a:r>
              <a:rPr lang="en-US" altLang="ko-KR" dirty="0" smtClean="0"/>
              <a:t>½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적은 데이터 핀 사용으로 핀 수가 제한된 경우 많이 사용됨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5851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54129" y="1557338"/>
            <a:ext cx="6235741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22-4: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LCD - 4</a:t>
            </a:r>
            <a:r>
              <a:rPr lang="ko-KR" altLang="en-US" dirty="0" smtClean="0"/>
              <a:t>비트 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83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ko-KR" altLang="en-US" dirty="0"/>
              <a:t>액정</a:t>
            </a:r>
            <a:endParaRPr lang="en-US" altLang="ko-KR" dirty="0"/>
          </a:p>
          <a:p>
            <a:pPr lvl="1"/>
            <a:r>
              <a:rPr lang="ko-KR" altLang="en-US" dirty="0"/>
              <a:t>액체와 고체의 중간 형태 물질</a:t>
            </a:r>
            <a:endParaRPr lang="en-US" altLang="ko-KR" dirty="0"/>
          </a:p>
          <a:p>
            <a:pPr lvl="1"/>
            <a:r>
              <a:rPr lang="en-US" altLang="ko-KR" dirty="0"/>
              <a:t>1960</a:t>
            </a:r>
            <a:r>
              <a:rPr lang="ko-KR" altLang="en-US" dirty="0"/>
              <a:t>년대 이후 디스플레이로 사용되기 시작</a:t>
            </a:r>
            <a:endParaRPr lang="en-US" altLang="ko-KR" dirty="0"/>
          </a:p>
          <a:p>
            <a:r>
              <a:rPr lang="ko-KR" altLang="en-US" dirty="0"/>
              <a:t>텍스트 </a:t>
            </a:r>
            <a:r>
              <a:rPr lang="en-US" altLang="ko-KR" dirty="0"/>
              <a:t>LCD</a:t>
            </a:r>
          </a:p>
          <a:p>
            <a:pPr lvl="1"/>
            <a:r>
              <a:rPr lang="ko-KR" altLang="en-US" dirty="0"/>
              <a:t>글자</a:t>
            </a:r>
            <a:r>
              <a:rPr lang="en-US" altLang="ko-KR" dirty="0"/>
              <a:t> </a:t>
            </a:r>
            <a:r>
              <a:rPr lang="ko-KR" altLang="en-US" dirty="0"/>
              <a:t>단위의 정보 출력</a:t>
            </a:r>
            <a:endParaRPr lang="en-US" altLang="ko-KR" dirty="0"/>
          </a:p>
          <a:p>
            <a:pPr lvl="1"/>
            <a:r>
              <a:rPr lang="en-US" altLang="ko-KR" dirty="0"/>
              <a:t>ASCII </a:t>
            </a:r>
            <a:r>
              <a:rPr lang="ko-KR" altLang="en-US" dirty="0"/>
              <a:t>코드 정의 문자를 기본으로 함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줄 </a:t>
            </a:r>
            <a:r>
              <a:rPr lang="en-US" altLang="ko-KR" dirty="0"/>
              <a:t>16</a:t>
            </a:r>
            <a:r>
              <a:rPr lang="ko-KR" altLang="en-US" dirty="0"/>
              <a:t>글자씩 총 </a:t>
            </a:r>
            <a:r>
              <a:rPr lang="en-US" altLang="ko-KR" dirty="0"/>
              <a:t>32</a:t>
            </a:r>
            <a:r>
              <a:rPr lang="ko-KR" altLang="en-US" dirty="0"/>
              <a:t>글자를 표시할 수 있는 텍스트 </a:t>
            </a:r>
            <a:r>
              <a:rPr lang="en-US" altLang="ko-KR" dirty="0"/>
              <a:t>LCD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일반적임</a:t>
            </a:r>
            <a:endParaRPr lang="en-US" altLang="ko-KR" dirty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LCD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773" y="1557338"/>
            <a:ext cx="518645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LCD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936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0701" y="1263218"/>
            <a:ext cx="4322598" cy="52556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핀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498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제어핀으로</a:t>
            </a:r>
            <a:r>
              <a:rPr lang="ko-KR" altLang="en-US" sz="2000" dirty="0"/>
              <a:t> 동작 설정</a:t>
            </a:r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 또는 </a:t>
            </a:r>
            <a:r>
              <a:rPr lang="en-US" altLang="ko-KR" sz="2000" dirty="0"/>
              <a:t>8</a:t>
            </a:r>
            <a:r>
              <a:rPr lang="ko-KR" altLang="en-US" sz="2000" dirty="0"/>
              <a:t>개 데이터 핀으로 제어 또는 표시 데이터 전송</a:t>
            </a:r>
            <a:endParaRPr lang="en-US" altLang="ko-KR" sz="2000" dirty="0"/>
          </a:p>
          <a:p>
            <a:r>
              <a:rPr lang="ko-KR" altLang="en-US" sz="2000" dirty="0"/>
              <a:t>제어 순서</a:t>
            </a:r>
            <a:endParaRPr lang="en-US" altLang="ko-KR" sz="2000" dirty="0"/>
          </a:p>
          <a:p>
            <a:pPr lvl="1"/>
            <a:r>
              <a:rPr lang="en-US" altLang="ko-KR" sz="2000" dirty="0"/>
              <a:t>RS </a:t>
            </a:r>
            <a:r>
              <a:rPr lang="ko-KR" altLang="en-US" sz="2000" dirty="0"/>
              <a:t>및 </a:t>
            </a:r>
            <a:r>
              <a:rPr lang="en-US" altLang="ko-KR" sz="2000" dirty="0"/>
              <a:t>R/W </a:t>
            </a:r>
            <a:r>
              <a:rPr lang="ko-KR" altLang="en-US" sz="2000" dirty="0"/>
              <a:t>핀의 데이터 설정 </a:t>
            </a:r>
            <a:r>
              <a:rPr lang="en-US" altLang="ko-KR" sz="2000" dirty="0"/>
              <a:t>(1</a:t>
            </a:r>
            <a:r>
              <a:rPr lang="ko-KR" altLang="en-US" sz="2000" dirty="0"/>
              <a:t>비트 단위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 err="1"/>
              <a:t>DBn</a:t>
            </a:r>
            <a:r>
              <a:rPr lang="en-US" altLang="ko-KR" sz="2000" dirty="0"/>
              <a:t> </a:t>
            </a:r>
            <a:r>
              <a:rPr lang="ko-KR" altLang="en-US" sz="2000" dirty="0"/>
              <a:t>핀에 데이터 설정 </a:t>
            </a:r>
            <a:r>
              <a:rPr lang="en-US" altLang="ko-KR" sz="2000" dirty="0"/>
              <a:t>(4</a:t>
            </a:r>
            <a:r>
              <a:rPr lang="ko-KR" altLang="en-US" sz="2000" dirty="0"/>
              <a:t>비트 또는 </a:t>
            </a:r>
            <a:r>
              <a:rPr lang="en-US" altLang="ko-KR" sz="2000" dirty="0"/>
              <a:t>8</a:t>
            </a:r>
            <a:r>
              <a:rPr lang="ko-KR" altLang="en-US" sz="2000" dirty="0"/>
              <a:t>비트 단위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E </a:t>
            </a:r>
            <a:r>
              <a:rPr lang="ko-KR" altLang="en-US" sz="2000" dirty="0"/>
              <a:t>핀의 하향 </a:t>
            </a:r>
            <a:r>
              <a:rPr lang="ko-KR" altLang="en-US" sz="2000" dirty="0" err="1"/>
              <a:t>에지에서</a:t>
            </a:r>
            <a:r>
              <a:rPr lang="ko-KR" altLang="en-US" sz="2000" dirty="0"/>
              <a:t> 실제 동작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smtClean="0"/>
              <a:t>제어 명령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표 </a:t>
            </a:r>
            <a:r>
              <a:rPr lang="en-US" altLang="ko-KR" sz="2000" dirty="0" smtClean="0"/>
              <a:t>22-3, 22-4, 22-5 </a:t>
            </a:r>
            <a:r>
              <a:rPr lang="ko-KR" altLang="en-US" sz="2000" dirty="0" smtClean="0"/>
              <a:t>참고</a:t>
            </a:r>
            <a:endParaRPr lang="en-US" altLang="ko-KR" sz="2000" dirty="0"/>
          </a:p>
          <a:p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 </a:t>
            </a:r>
            <a:r>
              <a:rPr lang="ko-KR" altLang="en-US" dirty="0"/>
              <a:t>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861048"/>
            <a:ext cx="6605714" cy="19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65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en-US" altLang="ko-KR" dirty="0"/>
              <a:t>LCD</a:t>
            </a:r>
            <a:r>
              <a:rPr lang="ko-KR" altLang="en-US" dirty="0"/>
              <a:t>의 메모리 및 표시 영역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56" y="2564904"/>
            <a:ext cx="7651168" cy="2231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128" y="5373216"/>
            <a:ext cx="329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80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 저장이 가능하며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중 일부인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문자만 표시됨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52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638" y="1557338"/>
            <a:ext cx="339272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비트 모드 텍스트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885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5536"/>
            <a:ext cx="8229600" cy="288801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22-1: 8</a:t>
            </a:r>
            <a:r>
              <a:rPr lang="ko-KR" altLang="en-US" dirty="0" smtClean="0"/>
              <a:t>비트 모드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상수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003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80" y="1340768"/>
            <a:ext cx="5760640" cy="514322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22-1: 8</a:t>
            </a:r>
            <a:r>
              <a:rPr lang="ko-KR" altLang="en-US" dirty="0"/>
              <a:t>비트 모드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제어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570637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277</Words>
  <Application>Microsoft Office PowerPoint</Application>
  <PresentationFormat>화면 슬라이드 쇼(4:3)</PresentationFormat>
  <Paragraphs>49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기본 디자인</vt:lpstr>
      <vt:lpstr>슬라이드 1</vt:lpstr>
      <vt:lpstr>텍스트 LCD</vt:lpstr>
      <vt:lpstr>텍스트 LCD</vt:lpstr>
      <vt:lpstr>텍스트 LCD 핀 설명</vt:lpstr>
      <vt:lpstr>텍스트 LCD 제어</vt:lpstr>
      <vt:lpstr>텍스트 LCD의 메모리 및 표시 영역</vt:lpstr>
      <vt:lpstr>8비트 모드 텍스트 LCD 연결 회로도</vt:lpstr>
      <vt:lpstr>코드 22-1: 8비트 모드 – 상수 정의</vt:lpstr>
      <vt:lpstr>코드 22-1: 8비트 모드 – 제어 함수</vt:lpstr>
      <vt:lpstr>코드 22-1: 8비트 모드 – 초기화 함수</vt:lpstr>
      <vt:lpstr>코드 22-1: 8비트 모드 – 출력 함수</vt:lpstr>
      <vt:lpstr>코드 22-1: 8비트 모드 – 메인 함수</vt:lpstr>
      <vt:lpstr>4비트 모드 텍스트 LCD 연결 회로도</vt:lpstr>
      <vt:lpstr>텍스트 LCD 라이브러리 – 데이터 출력</vt:lpstr>
      <vt:lpstr>텍스트 LCD 라이브러리 – 명령어 출력</vt:lpstr>
      <vt:lpstr>텍스트 LCD 라이브러리 – 초기화</vt:lpstr>
      <vt:lpstr>텍스트 LCD 라이브러리</vt:lpstr>
      <vt:lpstr>코드 22-4: 텍스트 LCD - 4비트 모드</vt:lpstr>
      <vt:lpstr>슬라이드 19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76</cp:revision>
  <dcterms:created xsi:type="dcterms:W3CDTF">2005-10-10T05:21:17Z</dcterms:created>
  <dcterms:modified xsi:type="dcterms:W3CDTF">2018-07-29T02:14:11Z</dcterms:modified>
</cp:coreProperties>
</file>