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78" r:id="rId9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24.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릴레이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sz="2000" dirty="0" smtClean="0"/>
              <a:t>전기 신호로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를 조작하는 스위치</a:t>
            </a:r>
            <a:endParaRPr lang="en-US" altLang="ko-KR" sz="2000" dirty="0" smtClean="0"/>
          </a:p>
          <a:p>
            <a:r>
              <a:rPr lang="ko-KR" altLang="en-US" sz="2000" dirty="0" smtClean="0"/>
              <a:t>종류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전기기계식 릴레이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전류에 의해 전자석이 되는 성질 이용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물리적인 스위치 존재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반도체 릴레이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포토커플러를</a:t>
            </a:r>
            <a:r>
              <a:rPr lang="ko-KR" altLang="en-US" sz="2000" dirty="0" smtClean="0"/>
              <a:t> 이용한 </a:t>
            </a:r>
            <a:r>
              <a:rPr lang="ko-KR" altLang="en-US" sz="2000" dirty="0" err="1" smtClean="0"/>
              <a:t>스위칭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물리적인 스위치가 존재하지 않음 </a:t>
            </a:r>
            <a:r>
              <a:rPr lang="ko-KR" altLang="en-US" sz="1800" dirty="0" smtClean="0">
                <a:sym typeface="Symbol" panose="05050102010706020507" pitchFamily="18" charset="2"/>
              </a:rPr>
              <a:t> </a:t>
            </a:r>
            <a:r>
              <a:rPr lang="ko-KR" altLang="en-US" sz="1800" dirty="0" err="1" smtClean="0">
                <a:sym typeface="Symbol" panose="05050102010706020507" pitchFamily="18" charset="2"/>
              </a:rPr>
              <a:t>무접점</a:t>
            </a:r>
            <a:r>
              <a:rPr lang="ko-KR" altLang="en-US" sz="1800" dirty="0" smtClean="0">
                <a:sym typeface="Symbol" panose="05050102010706020507" pitchFamily="18" charset="2"/>
              </a:rPr>
              <a:t> 릴레이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반응 속도가 빨라 고속 제어에 유리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smtClean="0"/>
              <a:t>릴레이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7208" y="4198139"/>
            <a:ext cx="2709524" cy="21071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6528" y="4221088"/>
            <a:ext cx="2940476" cy="2095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1792" y="1269728"/>
            <a:ext cx="4714360" cy="51116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스위치와 릴레이 비교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616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디지털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핀으로 릴레이 </a:t>
            </a:r>
            <a:r>
              <a:rPr lang="en-US" altLang="ko-KR" dirty="0" smtClean="0"/>
              <a:t>ON/OFF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r>
              <a:rPr lang="ko-KR" altLang="en-US" dirty="0" err="1" smtClean="0"/>
              <a:t>스위칭</a:t>
            </a:r>
            <a:r>
              <a:rPr lang="ko-KR" altLang="en-US" dirty="0" smtClean="0"/>
              <a:t> 동작에 의해 회로의 개폐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 (Normal Open) : </a:t>
            </a:r>
            <a:r>
              <a:rPr lang="ko-KR" altLang="en-US" dirty="0" err="1" smtClean="0"/>
              <a:t>제어선이</a:t>
            </a:r>
            <a:r>
              <a:rPr lang="en-US" altLang="ko-KR" dirty="0" smtClean="0"/>
              <a:t> LOW</a:t>
            </a:r>
            <a:r>
              <a:rPr lang="ko-KR" altLang="en-US" dirty="0" smtClean="0"/>
              <a:t>일 때 스위치 열림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NC (Normal Close) : </a:t>
            </a:r>
            <a:r>
              <a:rPr lang="ko-KR" altLang="en-US" dirty="0" err="1" smtClean="0"/>
              <a:t>제어선이</a:t>
            </a:r>
            <a:r>
              <a:rPr lang="en-US" altLang="ko-KR" dirty="0" smtClean="0"/>
              <a:t> LOW</a:t>
            </a:r>
            <a:r>
              <a:rPr lang="ko-KR" altLang="en-US" dirty="0" smtClean="0"/>
              <a:t>일 때 스위치 닫힘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전기기계식 릴레이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4857" y="3429000"/>
            <a:ext cx="4314286" cy="28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089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2204864"/>
            <a:ext cx="6624736" cy="311741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릴레이 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152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700808"/>
            <a:ext cx="7776864" cy="376397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24-1: </a:t>
            </a:r>
            <a:r>
              <a:rPr lang="ko-KR" altLang="en-US" dirty="0" smtClean="0"/>
              <a:t>릴레이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341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접점이 없으므로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동작에서 기계적 소음 없음</a:t>
            </a:r>
            <a:endParaRPr lang="en-US" altLang="ko-KR" sz="2000" dirty="0" smtClean="0"/>
          </a:p>
          <a:p>
            <a:r>
              <a:rPr lang="ko-KR" altLang="en-US" sz="2000" dirty="0" smtClean="0"/>
              <a:t>반응 속도가 빨라 고속 제어에 유리함</a:t>
            </a:r>
            <a:endParaRPr lang="en-US" altLang="ko-KR" sz="2000" dirty="0" smtClean="0"/>
          </a:p>
          <a:p>
            <a:r>
              <a:rPr lang="en-US" altLang="ko-KR" sz="2000" dirty="0" smtClean="0"/>
              <a:t>ON/OFF </a:t>
            </a:r>
            <a:r>
              <a:rPr lang="ko-KR" altLang="en-US" sz="2000" dirty="0" smtClean="0"/>
              <a:t>핀으로 </a:t>
            </a:r>
            <a:r>
              <a:rPr lang="en-US" altLang="ko-KR" sz="2000" dirty="0" smtClean="0"/>
              <a:t>LOW/HIGH</a:t>
            </a:r>
            <a:r>
              <a:rPr lang="ko-KR" altLang="en-US" sz="2000" dirty="0" smtClean="0"/>
              <a:t>를 출력함으로써 스위치의 </a:t>
            </a:r>
            <a:r>
              <a:rPr lang="en-US" altLang="ko-KR" sz="2000" dirty="0" smtClean="0"/>
              <a:t>ON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상태 설정</a:t>
            </a:r>
            <a:endParaRPr lang="en-US" altLang="ko-KR" sz="2000" dirty="0" smtClean="0"/>
          </a:p>
          <a:p>
            <a:r>
              <a:rPr lang="ko-KR" altLang="en-US" sz="2000" dirty="0" smtClean="0"/>
              <a:t>코드 </a:t>
            </a:r>
            <a:r>
              <a:rPr lang="en-US" altLang="ko-KR" sz="2000" dirty="0" smtClean="0"/>
              <a:t>24-1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반도체 릴레이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7727" y="3356992"/>
            <a:ext cx="3028546" cy="31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254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126</Words>
  <Application>Microsoft Office PowerPoint</Application>
  <PresentationFormat>화면 슬라이드 쇼(4:3)</PresentationFormat>
  <Paragraphs>26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기본 디자인</vt:lpstr>
      <vt:lpstr>슬라이드 1</vt:lpstr>
      <vt:lpstr>릴레이</vt:lpstr>
      <vt:lpstr>스위치와 릴레이 비교</vt:lpstr>
      <vt:lpstr>전기기계식 릴레이</vt:lpstr>
      <vt:lpstr>릴레이 연결 회로도</vt:lpstr>
      <vt:lpstr>코드 24-1: 릴레이 제어</vt:lpstr>
      <vt:lpstr>반도체 릴레이</vt:lpstr>
      <vt:lpstr>슬라이드 8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75</cp:revision>
  <dcterms:created xsi:type="dcterms:W3CDTF">2005-10-10T05:21:17Z</dcterms:created>
  <dcterms:modified xsi:type="dcterms:W3CDTF">2018-07-29T02:16:35Z</dcterms:modified>
</cp:coreProperties>
</file>