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78" r:id="rId1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25.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7179" y="1557338"/>
            <a:ext cx="654964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25-3: </a:t>
            </a:r>
            <a:r>
              <a:rPr lang="ko-KR" altLang="en-US" dirty="0" smtClean="0"/>
              <a:t>적외선 거리 센서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252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압전</a:t>
            </a:r>
            <a:r>
              <a:rPr lang="ko-KR" altLang="en-US" dirty="0" smtClean="0"/>
              <a:t> 현상을 통한 초음파 생성</a:t>
            </a:r>
            <a:endParaRPr lang="en-US" altLang="ko-KR" dirty="0" smtClean="0"/>
          </a:p>
          <a:p>
            <a:r>
              <a:rPr lang="ko-KR" altLang="en-US" dirty="0" err="1" smtClean="0"/>
              <a:t>제어핀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에코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초음파 출력 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트리거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거리에 비례하는 길이의 펄스 생성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펄스 길이를 측정하여 거리 계산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초음파 거리 센서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149080"/>
            <a:ext cx="2326602" cy="17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54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2151947"/>
            <a:ext cx="3109597" cy="316780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초음파 센서 모듈 연결 회로도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04864"/>
            <a:ext cx="3138502" cy="31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588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9718" y="1628800"/>
            <a:ext cx="5824564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25-4: </a:t>
            </a:r>
            <a:r>
              <a:rPr lang="ko-KR" altLang="en-US" dirty="0" smtClean="0"/>
              <a:t>초음파 거리 센서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4970" y="1369808"/>
            <a:ext cx="5813255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30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사건이나 물리적인 양을 감지하고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감지된 데이터를 전기적 또는 광학적 신호로 출력</a:t>
            </a:r>
            <a:endParaRPr lang="en-US" altLang="ko-KR" dirty="0" smtClean="0"/>
          </a:p>
          <a:p>
            <a:r>
              <a:rPr lang="ko-KR" altLang="en-US" dirty="0" smtClean="0"/>
              <a:t>센서의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인간의 감각기관으로 알아낼 수 있는 신호 및 감지가 불가능한 신호까지 알아낼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데이터에 의한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아날로그 데이터 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측정하고자 하는 양에 따라 변하는 전압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디지털 데이터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측정된 양을 디지털 데이터로 변환하여 출력</a:t>
            </a:r>
            <a:endParaRPr lang="en-US" altLang="ko-KR" dirty="0"/>
          </a:p>
          <a:p>
            <a:pPr lvl="3"/>
            <a:r>
              <a:rPr lang="en-US" altLang="ko-KR" dirty="0" smtClean="0"/>
              <a:t>ADC</a:t>
            </a:r>
            <a:r>
              <a:rPr lang="ko-KR" altLang="en-US" dirty="0" smtClean="0"/>
              <a:t>가 포함된 경우가 대부분임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센서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비례하는 전압을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온도 센서 </a:t>
            </a:r>
            <a:r>
              <a:rPr lang="en-US" altLang="ko-KR" dirty="0" smtClean="0"/>
              <a:t>: LM35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3160" y="2769908"/>
            <a:ext cx="1557286" cy="28050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564904"/>
            <a:ext cx="3113119" cy="29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51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512" y="1557338"/>
            <a:ext cx="4722975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온도 및 조도 센서 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303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844824"/>
            <a:ext cx="7632848" cy="318614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25-1: </a:t>
            </a:r>
            <a:r>
              <a:rPr lang="ko-KR" altLang="en-US" dirty="0" smtClean="0"/>
              <a:t>온도 센서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53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a.k.a. </a:t>
            </a:r>
            <a:r>
              <a:rPr lang="ko-KR" altLang="en-US" sz="2000" dirty="0" smtClean="0"/>
              <a:t>포토레지스터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광센서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조도 센서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광전도셀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포토셀</a:t>
            </a:r>
            <a:endParaRPr lang="en-US" altLang="ko-KR" sz="2000" dirty="0" smtClean="0"/>
          </a:p>
          <a:p>
            <a:r>
              <a:rPr lang="ko-KR" altLang="en-US" sz="2000" dirty="0" smtClean="0"/>
              <a:t>카드뮴</a:t>
            </a:r>
            <a:r>
              <a:rPr lang="en-US" altLang="ko-KR" sz="2000" dirty="0" smtClean="0"/>
              <a:t>(Cd)</a:t>
            </a:r>
            <a:r>
              <a:rPr lang="ko-KR" altLang="en-US" sz="2000" dirty="0" smtClean="0"/>
              <a:t>과 황</a:t>
            </a:r>
            <a:r>
              <a:rPr lang="en-US" altLang="ko-KR" sz="2000" dirty="0" smtClean="0"/>
              <a:t>(S)</a:t>
            </a:r>
            <a:r>
              <a:rPr lang="ko-KR" altLang="en-US" sz="2000" dirty="0" smtClean="0"/>
              <a:t>으로 이루어지는 </a:t>
            </a:r>
            <a:r>
              <a:rPr lang="en-US" altLang="ko-KR" sz="2000" dirty="0" err="1" smtClean="0"/>
              <a:t>CdS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조도 센서가 흔히 사용됨</a:t>
            </a:r>
            <a:endParaRPr lang="en-US" altLang="ko-KR" sz="2000" dirty="0" smtClean="0"/>
          </a:p>
          <a:p>
            <a:r>
              <a:rPr lang="ko-KR" altLang="en-US" sz="2000" dirty="0" smtClean="0"/>
              <a:t>광량에 반비례하는 </a:t>
            </a:r>
            <a:r>
              <a:rPr lang="ko-KR" altLang="en-US" sz="2000" dirty="0" err="1" smtClean="0"/>
              <a:t>저항값을</a:t>
            </a:r>
            <a:r>
              <a:rPr lang="ko-KR" altLang="en-US" sz="2000" dirty="0" smtClean="0"/>
              <a:t> 가짐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어두울수록 큰 </a:t>
            </a:r>
            <a:r>
              <a:rPr lang="ko-KR" altLang="en-US" sz="2000" dirty="0" err="1" smtClean="0"/>
              <a:t>저항값을</a:t>
            </a:r>
            <a:r>
              <a:rPr lang="ko-KR" altLang="en-US" sz="2000" dirty="0" smtClean="0"/>
              <a:t> 가짐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조도 센서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45024"/>
            <a:ext cx="2158569" cy="222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633" y="3501008"/>
            <a:ext cx="4337978" cy="26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08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6912768" cy="447490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25-2: </a:t>
            </a:r>
            <a:r>
              <a:rPr lang="ko-KR" altLang="en-US" dirty="0" smtClean="0"/>
              <a:t>조도 센서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366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초음파를 이용한 거리 측정</a:t>
            </a:r>
            <a:endParaRPr lang="en-US" altLang="ko-KR" dirty="0" smtClean="0"/>
          </a:p>
          <a:p>
            <a:r>
              <a:rPr lang="ko-KR" altLang="en-US" dirty="0" smtClean="0"/>
              <a:t>거리에 반비례하는 전압 출력</a:t>
            </a:r>
            <a:endParaRPr lang="en-US" altLang="ko-KR" dirty="0" smtClean="0"/>
          </a:p>
          <a:p>
            <a:r>
              <a:rPr lang="ko-KR" altLang="en-US" dirty="0" smtClean="0"/>
              <a:t>거리 계산법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거리 센서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573016"/>
            <a:ext cx="2845776" cy="25734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68" y="3032956"/>
            <a:ext cx="345496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26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646" y="1989807"/>
            <a:ext cx="3332708" cy="395947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적외선 거리 센서 연결 회로도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435585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193</Words>
  <Application>Microsoft Office PowerPoint</Application>
  <PresentationFormat>화면 슬라이드 쇼(4:3)</PresentationFormat>
  <Paragraphs>39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슬라이드 1</vt:lpstr>
      <vt:lpstr>센서</vt:lpstr>
      <vt:lpstr>온도 센서 : LM35</vt:lpstr>
      <vt:lpstr>온도 및 조도 센서 연결 회로도</vt:lpstr>
      <vt:lpstr>코드 25-1: 온도 센서</vt:lpstr>
      <vt:lpstr>조도 센서</vt:lpstr>
      <vt:lpstr>코드 25-2: 조도 센서</vt:lpstr>
      <vt:lpstr>적외선 거리 센서</vt:lpstr>
      <vt:lpstr>적외선 거리 센서 연결 회로도</vt:lpstr>
      <vt:lpstr>코드 25-3: 적외선 거리 센서</vt:lpstr>
      <vt:lpstr>초음파 거리 센서</vt:lpstr>
      <vt:lpstr>초음파 센서 모듈 연결 회로도</vt:lpstr>
      <vt:lpstr>코드 25-4: 초음파 거리 센서</vt:lpstr>
      <vt:lpstr>슬라이드 14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76</cp:revision>
  <dcterms:created xsi:type="dcterms:W3CDTF">2005-10-10T05:21:17Z</dcterms:created>
  <dcterms:modified xsi:type="dcterms:W3CDTF">2018-07-29T02:17:17Z</dcterms:modified>
</cp:coreProperties>
</file>