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8" r:id="rId11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10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26.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err="1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블루투스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sz="1800" dirty="0" err="1"/>
              <a:t>에릭슨이</a:t>
            </a:r>
            <a:r>
              <a:rPr lang="ko-KR" altLang="en-US" sz="1800" dirty="0"/>
              <a:t> 제안한 개인 근거리 무선 통신</a:t>
            </a:r>
            <a:r>
              <a:rPr lang="en-US" altLang="ko-KR" sz="1800" dirty="0"/>
              <a:t>(PAN : Personal Area Network) </a:t>
            </a:r>
            <a:r>
              <a:rPr lang="ko-KR" altLang="en-US" sz="1800" dirty="0"/>
              <a:t>표준</a:t>
            </a:r>
            <a:endParaRPr lang="en-US" altLang="ko-KR" sz="1800" dirty="0"/>
          </a:p>
          <a:p>
            <a:r>
              <a:rPr lang="en-US" altLang="ko-KR" sz="1800" dirty="0"/>
              <a:t>RS-232C </a:t>
            </a:r>
            <a:r>
              <a:rPr lang="ko-KR" altLang="en-US" sz="1800" dirty="0"/>
              <a:t>유선 통신을 대체하기 위한 목적</a:t>
            </a:r>
            <a:endParaRPr lang="en-US" altLang="ko-KR" sz="1800" dirty="0"/>
          </a:p>
          <a:p>
            <a:r>
              <a:rPr lang="en-US" altLang="ko-KR" sz="1800" dirty="0"/>
              <a:t>10m </a:t>
            </a:r>
            <a:r>
              <a:rPr lang="ko-KR" altLang="en-US" sz="1800" dirty="0"/>
              <a:t>이내 근거리 통신</a:t>
            </a:r>
            <a:endParaRPr lang="en-US" altLang="ko-KR" sz="1800" dirty="0"/>
          </a:p>
          <a:p>
            <a:r>
              <a:rPr lang="ko-KR" altLang="en-US" sz="1800" dirty="0"/>
              <a:t>전파 사용 허가가 필요하지 않은 </a:t>
            </a:r>
            <a:r>
              <a:rPr lang="en-US" altLang="ko-KR" sz="1800" dirty="0"/>
              <a:t>2.4GHM ISM </a:t>
            </a:r>
            <a:r>
              <a:rPr lang="ko-KR" altLang="en-US" sz="1800" dirty="0"/>
              <a:t>대역 사용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WiFi</a:t>
            </a:r>
            <a:r>
              <a:rPr lang="en-US" altLang="ko-KR" sz="1800" dirty="0"/>
              <a:t>, ZigBee </a:t>
            </a:r>
            <a:r>
              <a:rPr lang="ko-KR" altLang="en-US" sz="1800" dirty="0"/>
              <a:t>등도 </a:t>
            </a:r>
            <a:r>
              <a:rPr lang="en-US" altLang="ko-KR" sz="1800" dirty="0"/>
              <a:t>ISM </a:t>
            </a:r>
            <a:r>
              <a:rPr lang="ko-KR" altLang="en-US" sz="1800" dirty="0"/>
              <a:t>대역 사용</a:t>
            </a:r>
            <a:endParaRPr lang="en-US" altLang="ko-KR" sz="1800" dirty="0"/>
          </a:p>
          <a:p>
            <a:r>
              <a:rPr lang="ko-KR" altLang="en-US" sz="1800" dirty="0"/>
              <a:t>통신 방식을 정의한 프로파일 사용</a:t>
            </a:r>
            <a:endParaRPr lang="en-US" altLang="ko-KR" sz="1800" dirty="0"/>
          </a:p>
          <a:p>
            <a:pPr lvl="1"/>
            <a:r>
              <a:rPr lang="en-US" altLang="ko-KR" sz="1800" dirty="0"/>
              <a:t>RS-232C </a:t>
            </a:r>
            <a:r>
              <a:rPr lang="ko-KR" altLang="en-US" sz="1800" dirty="0"/>
              <a:t>시리얼 통신 대체를 위한 </a:t>
            </a:r>
            <a:r>
              <a:rPr lang="en-US" altLang="ko-KR" sz="1800" dirty="0"/>
              <a:t>SPP </a:t>
            </a:r>
            <a:r>
              <a:rPr lang="ko-KR" altLang="en-US" sz="1800" dirty="0"/>
              <a:t>프로파일 사용</a:t>
            </a:r>
            <a:endParaRPr lang="en-US" altLang="ko-KR" sz="1800" dirty="0"/>
          </a:p>
          <a:p>
            <a:r>
              <a:rPr lang="en-US" altLang="ko-KR" sz="1800" dirty="0"/>
              <a:t>SPP </a:t>
            </a:r>
            <a:r>
              <a:rPr lang="ko-KR" altLang="en-US" sz="1800" dirty="0"/>
              <a:t>프로파일을 지원하는 </a:t>
            </a:r>
            <a:r>
              <a:rPr lang="en-US" altLang="ko-KR" sz="1800" dirty="0"/>
              <a:t>HC-06 </a:t>
            </a:r>
            <a:r>
              <a:rPr lang="ko-KR" altLang="en-US" sz="1800" dirty="0"/>
              <a:t>모듈 사용</a:t>
            </a:r>
            <a:endParaRPr lang="en-US" altLang="ko-KR" sz="1800" dirty="0"/>
          </a:p>
          <a:p>
            <a:pPr lvl="1"/>
            <a:r>
              <a:rPr lang="en-US" altLang="ko-KR" sz="1600" dirty="0"/>
              <a:t>HC-06 </a:t>
            </a:r>
            <a:r>
              <a:rPr lang="ko-KR" altLang="en-US" sz="1600" dirty="0"/>
              <a:t>모듈은 </a:t>
            </a:r>
            <a:r>
              <a:rPr lang="en-US" altLang="ko-KR" sz="1600" dirty="0"/>
              <a:t>1:1 </a:t>
            </a:r>
            <a:r>
              <a:rPr lang="ko-KR" altLang="en-US" sz="1600" dirty="0"/>
              <a:t>연결만</a:t>
            </a:r>
            <a:r>
              <a:rPr lang="en-US" altLang="ko-KR" sz="1600" dirty="0"/>
              <a:t> </a:t>
            </a:r>
            <a:r>
              <a:rPr lang="ko-KR" altLang="en-US" sz="1600" dirty="0"/>
              <a:t>지원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endParaRPr lang="ko-KR" altLang="en-US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smtClean="0"/>
              <a:t>블루투스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4293096"/>
            <a:ext cx="2019101" cy="19363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모듈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933657"/>
            <a:ext cx="3647848" cy="2113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3211940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USB-UART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 장치 연결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2150" y="4365809"/>
            <a:ext cx="380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Atmel Studio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Terminal for Atmel Studio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사용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12" y="1700808"/>
            <a:ext cx="4312501" cy="26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665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Terminal Window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9"/>
            <a:ext cx="3176563" cy="2457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06" y="2060849"/>
            <a:ext cx="3589518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764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41868265"/>
              </p:ext>
            </p:extLst>
          </p:nvPr>
        </p:nvGraphicFramePr>
        <p:xfrm>
          <a:off x="457200" y="1412776"/>
          <a:ext cx="8229600" cy="22380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78496"/>
                <a:gridCol w="2880320"/>
                <a:gridCol w="1440160"/>
                <a:gridCol w="2530624"/>
              </a:tblGrid>
              <a:tr h="359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명령어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 방법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반환값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비고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</a:tr>
              <a:tr h="35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AT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AT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OK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</a:tr>
              <a:tr h="35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AT+NAME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AT+NAME</a:t>
                      </a:r>
                      <a:r>
                        <a:rPr lang="en-US" altLang="ko-KR" sz="1600" u="sng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Atmega128Blue</a:t>
                      </a:r>
                      <a:endParaRPr lang="ko-KR" altLang="en-US" sz="1600" b="1" u="sng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Oksetname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Atmega128Blue</a:t>
                      </a: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endParaRPr lang="en-US" altLang="ko-KR" sz="16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모듈 이름 설정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</a:tr>
              <a:tr h="35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AT+PIN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AT+PIN</a:t>
                      </a:r>
                      <a:r>
                        <a:rPr lang="en-US" altLang="ko-KR" sz="1600" u="sng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1234</a:t>
                      </a:r>
                      <a:endParaRPr lang="ko-KR" altLang="en-US" sz="1600" b="1" u="sng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OKsetPIN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1234</a:t>
                      </a: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PIN</a:t>
                      </a:r>
                      <a:r>
                        <a:rPr lang="en-US" altLang="ko-KR" sz="16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설정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</a:tr>
              <a:tr h="35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AT+PAUD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AT+BAUD</a:t>
                      </a:r>
                      <a:r>
                        <a:rPr lang="en-US" altLang="ko-KR" sz="1600" u="sng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ko-KR" altLang="en-US" sz="1600" b="1" u="sng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OK9600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9600</a:t>
                      </a:r>
                      <a:r>
                        <a:rPr lang="en-US" altLang="ko-KR" sz="16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보율로</a:t>
                      </a:r>
                      <a:r>
                        <a:rPr lang="ko-KR" altLang="en-US" sz="16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endParaRPr lang="en-US" altLang="ko-KR" sz="1600" baseline="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 속도 설정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98" y="3717032"/>
            <a:ext cx="2796603" cy="27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324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251" y="1772816"/>
            <a:ext cx="3433498" cy="323939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94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스마트폰</a:t>
            </a:r>
            <a:r>
              <a:rPr lang="ko-KR" altLang="en-US" dirty="0"/>
              <a:t> 설정 </a:t>
            </a:r>
            <a:r>
              <a:rPr lang="en-US" altLang="ko-KR" dirty="0"/>
              <a:t>– </a:t>
            </a:r>
            <a:r>
              <a:rPr lang="ko-KR" altLang="en-US" dirty="0" err="1"/>
              <a:t>블루투스</a:t>
            </a:r>
            <a:r>
              <a:rPr lang="ko-KR" altLang="en-US" dirty="0"/>
              <a:t> 모듈 등록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526" y="57959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장치 검색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526" y="5795972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PIN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4390" y="579597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등록 완료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28928"/>
            <a:ext cx="2604904" cy="37933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48" y="2395600"/>
            <a:ext cx="2604904" cy="24600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576" y="1583785"/>
            <a:ext cx="2604904" cy="40836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95187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</a:t>
            </a:r>
            <a:r>
              <a:rPr lang="en-US" altLang="ko-KR" dirty="0" err="1"/>
              <a:t>spp</a:t>
            </a:r>
            <a:r>
              <a:rPr lang="en-US" altLang="ko-KR" dirty="0"/>
              <a:t> tools pro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9463" y="331074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모듈 선택</a:t>
            </a:r>
            <a:endParaRPr lang="ko-KR" altLang="en-US" sz="16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0467" y="331074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모듈 연결</a:t>
            </a:r>
            <a:endParaRPr lang="ko-KR" altLang="en-US" sz="16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0466" y="5980591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모드 선택</a:t>
            </a:r>
            <a:endParaRPr lang="ko-KR" altLang="en-US" sz="16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0448" y="5976711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통신 준비 상태</a:t>
            </a:r>
            <a:endParaRPr lang="ko-KR" altLang="en-US" sz="16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1" y="1497054"/>
            <a:ext cx="2484000" cy="1816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225" y="1471240"/>
            <a:ext cx="2484000" cy="1839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225" y="3659461"/>
            <a:ext cx="2484000" cy="2317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436" y="3529461"/>
            <a:ext cx="2484000" cy="244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694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26-1: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통신 테스트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260" y="1731817"/>
            <a:ext cx="6600000" cy="1337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068960"/>
            <a:ext cx="6600000" cy="22828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140968"/>
            <a:ext cx="3234151" cy="31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063840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168</Words>
  <Application>Microsoft Office PowerPoint</Application>
  <PresentationFormat>화면 슬라이드 쇼(4:3)</PresentationFormat>
  <Paragraphs>53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기본 디자인</vt:lpstr>
      <vt:lpstr>슬라이드 1</vt:lpstr>
      <vt:lpstr>블루투스</vt:lpstr>
      <vt:lpstr>블루투스 모듈 설정</vt:lpstr>
      <vt:lpstr>Terminal Window</vt:lpstr>
      <vt:lpstr>AT 명령어</vt:lpstr>
      <vt:lpstr>블루투스 모듈 연결 회로도</vt:lpstr>
      <vt:lpstr>스마트폰 설정 – 블루투스 모듈 등록</vt:lpstr>
      <vt:lpstr>Bluetooth spp tools pro</vt:lpstr>
      <vt:lpstr>코드 26-1: 블루투스 통신 테스트</vt:lpstr>
      <vt:lpstr>슬라이드 10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79</cp:revision>
  <dcterms:created xsi:type="dcterms:W3CDTF">2005-10-10T05:21:17Z</dcterms:created>
  <dcterms:modified xsi:type="dcterms:W3CDTF">2018-07-29T02:17:58Z</dcterms:modified>
</cp:coreProperties>
</file>