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78" r:id="rId9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27.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GPS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4978896" cy="4824412"/>
          </a:xfrm>
        </p:spPr>
        <p:txBody>
          <a:bodyPr/>
          <a:lstStyle/>
          <a:p>
            <a:r>
              <a:rPr lang="en-US" altLang="ko-KR" sz="2000" dirty="0" smtClean="0"/>
              <a:t>GPS : Global Positioning System</a:t>
            </a:r>
          </a:p>
          <a:p>
            <a:pPr lvl="1"/>
            <a:r>
              <a:rPr lang="ko-KR" altLang="en-US" sz="2000" dirty="0" smtClean="0"/>
              <a:t>위성을 통해 위치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 정보 제공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1970</a:t>
            </a:r>
            <a:r>
              <a:rPr lang="ko-KR" altLang="en-US" sz="2000" dirty="0" smtClean="0"/>
              <a:t>년대 미국 국방성에서 군사용으로 개발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2000</a:t>
            </a:r>
            <a:r>
              <a:rPr lang="ko-KR" altLang="en-US" sz="2000" dirty="0" smtClean="0"/>
              <a:t>년대 이후 상업적 사용을 위해 개방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실내에서는 위성 신호 수신이 어려운 한계가 있음</a:t>
            </a:r>
            <a:endParaRPr lang="en-US" altLang="ko-KR" sz="2000" dirty="0" smtClean="0"/>
          </a:p>
          <a:p>
            <a:r>
              <a:rPr lang="en-US" altLang="ko-KR" sz="2000" dirty="0" smtClean="0"/>
              <a:t>GPS </a:t>
            </a:r>
            <a:r>
              <a:rPr lang="ko-KR" altLang="en-US" sz="2000" dirty="0" smtClean="0"/>
              <a:t>리시버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수신기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NMEA </a:t>
            </a:r>
            <a:r>
              <a:rPr lang="ko-KR" altLang="en-US" sz="2000" dirty="0" smtClean="0"/>
              <a:t>형식의 텍스트 데이터 출력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텍스트 데이터 분석을 통해 간단히 정보 파악이 가능함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GPS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752668"/>
            <a:ext cx="2706873" cy="4439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146227"/>
            <a:ext cx="3356293" cy="30237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GPS </a:t>
            </a:r>
            <a:r>
              <a:rPr lang="ko-KR" altLang="en-US" dirty="0" smtClean="0"/>
              <a:t>리시버 연결 회로도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413719" cy="33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225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271" y="1557338"/>
            <a:ext cx="6398985" cy="376964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27-1: GPS </a:t>
            </a:r>
            <a:r>
              <a:rPr lang="ko-KR" altLang="en-US" dirty="0" smtClean="0"/>
              <a:t>리시버 데이터 수신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789040"/>
            <a:ext cx="4097487" cy="22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3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National Marine Electronics Association</a:t>
            </a:r>
          </a:p>
          <a:p>
            <a:r>
              <a:rPr lang="ko-KR" altLang="en-US" sz="2000" dirty="0" smtClean="0"/>
              <a:t>텍스트 기반의 문장 단위 데이터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문장의 시작은 </a:t>
            </a:r>
            <a:r>
              <a:rPr lang="en-US" altLang="ko-KR" sz="1800" dirty="0" smtClean="0"/>
              <a:t>‘$’</a:t>
            </a:r>
          </a:p>
          <a:p>
            <a:pPr lvl="1"/>
            <a:r>
              <a:rPr lang="ko-KR" altLang="en-US" sz="1800" dirty="0" smtClean="0"/>
              <a:t>문장의 끝은 </a:t>
            </a:r>
            <a:r>
              <a:rPr lang="ko-KR" altLang="en-US" sz="1800" dirty="0" err="1" smtClean="0"/>
              <a:t>개행문자인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&lt;CR&gt;&lt;LF&gt;</a:t>
            </a:r>
          </a:p>
          <a:p>
            <a:pPr lvl="1"/>
            <a:r>
              <a:rPr lang="ko-KR" altLang="en-US" sz="1800" dirty="0" smtClean="0"/>
              <a:t>정보는 </a:t>
            </a:r>
            <a:r>
              <a:rPr lang="en-US" altLang="ko-KR" sz="1800" dirty="0" smtClean="0"/>
              <a:t>‘,’</a:t>
            </a:r>
            <a:r>
              <a:rPr lang="ko-KR" altLang="en-US" sz="1800" dirty="0" smtClean="0"/>
              <a:t>로 분리</a:t>
            </a:r>
            <a:endParaRPr lang="en-US" altLang="ko-KR" sz="1800" dirty="0" smtClean="0"/>
          </a:p>
          <a:p>
            <a:r>
              <a:rPr lang="ko-KR" altLang="en-US" sz="2000" dirty="0" smtClean="0"/>
              <a:t>여러 종류의 문장</a:t>
            </a:r>
            <a:r>
              <a:rPr lang="en-US" altLang="ko-KR" sz="2000" dirty="0" smtClean="0"/>
              <a:t>(sentence) </a:t>
            </a:r>
            <a:r>
              <a:rPr lang="ko-KR" altLang="en-US" sz="2000" dirty="0" smtClean="0"/>
              <a:t>중 </a:t>
            </a:r>
            <a:r>
              <a:rPr lang="en-US" altLang="ko-KR" sz="2000" dirty="0" smtClean="0"/>
              <a:t>GGA </a:t>
            </a:r>
            <a:r>
              <a:rPr lang="ko-KR" altLang="en-US" sz="2000" dirty="0" smtClean="0"/>
              <a:t>문장에서 위도와 경도 정보 파악 가능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NMEA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20169"/>
            <a:ext cx="6620000" cy="21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34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 27-2: GPGGA </a:t>
            </a:r>
            <a:r>
              <a:rPr lang="ko-KR" altLang="en-US" dirty="0" smtClean="0"/>
              <a:t>문장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557856" cy="2008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440" y="3747172"/>
            <a:ext cx="7551316" cy="438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26" y="3910630"/>
            <a:ext cx="4097487" cy="22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0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27-3: </a:t>
            </a:r>
            <a:r>
              <a:rPr lang="ko-KR" altLang="en-US" dirty="0" smtClean="0"/>
              <a:t>문장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0" y="1501490"/>
            <a:ext cx="5025122" cy="1639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140968"/>
            <a:ext cx="5025118" cy="3283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149080"/>
            <a:ext cx="3702710" cy="20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6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127</Words>
  <Application>Microsoft Office PowerPoint</Application>
  <PresentationFormat>화면 슬라이드 쇼(4:3)</PresentationFormat>
  <Paragraphs>26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슬라이드 1</vt:lpstr>
      <vt:lpstr>GPS</vt:lpstr>
      <vt:lpstr>GPS 리시버 연결 회로도</vt:lpstr>
      <vt:lpstr>코드 27-1: GPS 리시버 데이터 수신</vt:lpstr>
      <vt:lpstr>NMEA 데이터 분석</vt:lpstr>
      <vt:lpstr>코드 27-2: GPGGA 문장 출력</vt:lpstr>
      <vt:lpstr>코드 27-3: 문장 분석</vt:lpstr>
      <vt:lpstr>슬라이드 8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76</cp:revision>
  <dcterms:created xsi:type="dcterms:W3CDTF">2005-10-10T05:21:17Z</dcterms:created>
  <dcterms:modified xsi:type="dcterms:W3CDTF">2018-07-29T02:19:20Z</dcterms:modified>
</cp:coreProperties>
</file>