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78" r:id="rId17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16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0" descr="D:\2012 작업\013_12.06_동의대학교 라이센스 판매\png\동의대학교-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1600" y="-22225"/>
            <a:ext cx="14224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28.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그래픽 </a:t>
            </a: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LCD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412776"/>
            <a:ext cx="5040562" cy="514065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28-1: GLCD </a:t>
            </a:r>
            <a:r>
              <a:rPr lang="ko-KR" altLang="en-US" dirty="0" smtClean="0"/>
              <a:t>텍스트 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7" y="4293096"/>
            <a:ext cx="3061876" cy="18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716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핀 지정 매크로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포트 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 A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0)</a:t>
            </a:r>
            <a:r>
              <a:rPr lang="ko-KR" altLang="en-US" dirty="0" smtClean="0"/>
              <a:t>와 포트 내 핀 번호</a:t>
            </a:r>
            <a:r>
              <a:rPr lang="en-US" altLang="ko-KR" dirty="0" smtClean="0"/>
              <a:t>(LSB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0)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u8g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모드 초기화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67" y="1556792"/>
            <a:ext cx="7706666" cy="1556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67" y="4365104"/>
            <a:ext cx="7720000" cy="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898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메모리 사용 효율을 위해 전체 영역을 몇 개의 영역으로 나누어서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번의 화면 출력을 위해 여러 번의 페이지 단위 출력 함수가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실제 출력은 </a:t>
            </a:r>
            <a:r>
              <a:rPr lang="en-US" altLang="ko-KR" dirty="0" smtClean="0"/>
              <a:t>draw </a:t>
            </a:r>
            <a:r>
              <a:rPr lang="ko-KR" altLang="en-US" dirty="0" smtClean="0"/>
              <a:t>함수에서 일어남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u8g </a:t>
            </a:r>
            <a:r>
              <a:rPr lang="ko-KR" altLang="en-US" dirty="0" smtClean="0"/>
              <a:t>라이브러리 </a:t>
            </a:r>
            <a:r>
              <a:rPr lang="ko-KR" altLang="en-US" dirty="0" err="1" smtClean="0"/>
              <a:t>픽처</a:t>
            </a:r>
            <a:r>
              <a:rPr lang="ko-KR" altLang="en-US" dirty="0" smtClean="0"/>
              <a:t> 루프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67" y="3284984"/>
            <a:ext cx="7706666" cy="13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197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솔루션 내 프로젝트 사이의 연관성 설정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테스트 프로젝트를 </a:t>
            </a:r>
            <a:r>
              <a:rPr lang="en-US" altLang="ko-KR" sz="2000" dirty="0" smtClean="0"/>
              <a:t>u8g </a:t>
            </a:r>
            <a:r>
              <a:rPr lang="ko-KR" altLang="en-US" sz="2000" dirty="0" smtClean="0"/>
              <a:t>라이브러리와 연결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</a:t>
            </a:r>
            <a:r>
              <a:rPr lang="en-US" altLang="ko-KR" dirty="0"/>
              <a:t>LCD </a:t>
            </a:r>
            <a:r>
              <a:rPr lang="ko-KR" altLang="en-US" dirty="0"/>
              <a:t>라이브러리 사용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4243501" cy="41535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345" y="2581310"/>
            <a:ext cx="2975626" cy="27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039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4762872" cy="4824536"/>
          </a:xfrm>
        </p:spPr>
        <p:txBody>
          <a:bodyPr/>
          <a:lstStyle/>
          <a:p>
            <a:r>
              <a:rPr lang="en-US" altLang="ko-KR" sz="2200" dirty="0" smtClean="0"/>
              <a:t>u8g </a:t>
            </a:r>
            <a:r>
              <a:rPr lang="ko-KR" altLang="en-US" sz="2200" dirty="0" smtClean="0"/>
              <a:t>프로젝트를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테스트 프로젝트에서 참고할 수 있도록 설정</a:t>
            </a:r>
            <a:endParaRPr lang="en-US" altLang="ko-KR" sz="2200" dirty="0" smtClean="0"/>
          </a:p>
          <a:p>
            <a:pPr lvl="1"/>
            <a:r>
              <a:rPr lang="en-US" altLang="ko-KR" sz="2000" dirty="0"/>
              <a:t>Properties </a:t>
            </a:r>
            <a:r>
              <a:rPr lang="en-US" altLang="ko-KR" sz="2000" dirty="0">
                <a:sym typeface="Symbol" panose="05050102010706020507" pitchFamily="18" charset="2"/>
              </a:rPr>
              <a:t> Toolchain  AVR/GNU C Compiler </a:t>
            </a:r>
            <a:r>
              <a:rPr lang="en-US" altLang="ko-KR" sz="2000" dirty="0" smtClean="0">
                <a:sym typeface="Symbol" panose="05050102010706020507" pitchFamily="18" charset="2"/>
              </a:rPr>
              <a:t> Directories  Include Paths  Add Item</a:t>
            </a:r>
          </a:p>
          <a:p>
            <a:pPr lvl="1"/>
            <a:r>
              <a:rPr lang="en-US" altLang="ko-KR" sz="2000" dirty="0" smtClean="0"/>
              <a:t>Properties </a:t>
            </a:r>
            <a:r>
              <a:rPr lang="en-US" altLang="ko-KR" sz="2000" dirty="0">
                <a:sym typeface="Symbol" panose="05050102010706020507" pitchFamily="18" charset="2"/>
              </a:rPr>
              <a:t> Toolchain  AVR/GNU C Compiler  </a:t>
            </a:r>
            <a:r>
              <a:rPr lang="en-US" altLang="ko-KR" sz="2000" dirty="0" smtClean="0">
                <a:sym typeface="Symbol" panose="05050102010706020507" pitchFamily="18" charset="2"/>
              </a:rPr>
              <a:t>Libraries </a:t>
            </a:r>
            <a:r>
              <a:rPr lang="en-US" altLang="ko-KR" sz="2000" dirty="0">
                <a:sym typeface="Symbol" panose="05050102010706020507" pitchFamily="18" charset="2"/>
              </a:rPr>
              <a:t> </a:t>
            </a:r>
            <a:r>
              <a:rPr lang="en-US" altLang="ko-KR" sz="2000" dirty="0" smtClean="0">
                <a:sym typeface="Symbol" panose="05050102010706020507" pitchFamily="18" charset="2"/>
              </a:rPr>
              <a:t>Add Item</a:t>
            </a:r>
          </a:p>
          <a:p>
            <a:pPr lvl="1"/>
            <a:r>
              <a:rPr lang="en-US" altLang="ko-KR" sz="2000" dirty="0"/>
              <a:t>Properties </a:t>
            </a:r>
            <a:r>
              <a:rPr lang="en-US" altLang="ko-KR" sz="2000" dirty="0">
                <a:sym typeface="Symbol" panose="05050102010706020507" pitchFamily="18" charset="2"/>
              </a:rPr>
              <a:t> Toolchain  AVR/GNU C Compiler </a:t>
            </a:r>
            <a:r>
              <a:rPr lang="en-US" altLang="ko-KR" sz="2000" dirty="0" smtClean="0">
                <a:sym typeface="Symbol" panose="05050102010706020507" pitchFamily="18" charset="2"/>
              </a:rPr>
              <a:t> Library search path </a:t>
            </a:r>
            <a:r>
              <a:rPr lang="en-US" altLang="ko-KR" sz="2000" dirty="0">
                <a:sym typeface="Symbol" panose="05050102010706020507" pitchFamily="18" charset="2"/>
              </a:rPr>
              <a:t> Add Item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</a:t>
            </a:r>
            <a:r>
              <a:rPr lang="en-US" altLang="ko-KR" dirty="0"/>
              <a:t>LCD </a:t>
            </a:r>
            <a:r>
              <a:rPr lang="ko-KR" altLang="en-US" dirty="0"/>
              <a:t>라이브러리 사용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477" y="1844824"/>
            <a:ext cx="3411188" cy="1137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967" y="3429000"/>
            <a:ext cx="3411188" cy="1137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612" y="5013176"/>
            <a:ext cx="3411188" cy="11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0497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28-2: </a:t>
            </a:r>
            <a:r>
              <a:rPr lang="ko-KR" altLang="en-US" dirty="0" smtClean="0"/>
              <a:t>그래픽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58" y="2778333"/>
            <a:ext cx="7706666" cy="17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91" y="4509120"/>
            <a:ext cx="7703333" cy="15133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667970"/>
            <a:ext cx="2997188" cy="176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846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ko-KR" altLang="en-US" dirty="0" smtClean="0"/>
              <a:t>텍스트</a:t>
            </a:r>
            <a:r>
              <a:rPr lang="en-US" altLang="ko-KR" dirty="0" smtClean="0"/>
              <a:t> LCD</a:t>
            </a:r>
          </a:p>
          <a:p>
            <a:pPr lvl="1"/>
            <a:r>
              <a:rPr lang="ko-KR" altLang="en-US" dirty="0" smtClean="0"/>
              <a:t>문자 단위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출력은 불가능</a:t>
            </a:r>
            <a:endParaRPr lang="en-US" altLang="ko-KR" dirty="0" smtClean="0"/>
          </a:p>
          <a:p>
            <a:r>
              <a:rPr lang="ko-KR" altLang="en-US" dirty="0" smtClean="0"/>
              <a:t>그래픽 </a:t>
            </a:r>
            <a:r>
              <a:rPr lang="en-US" altLang="ko-KR" dirty="0" smtClean="0"/>
              <a:t>LCD</a:t>
            </a:r>
          </a:p>
          <a:p>
            <a:pPr lvl="1"/>
            <a:r>
              <a:rPr lang="ko-KR" altLang="en-US" dirty="0" smtClean="0"/>
              <a:t>픽셀 단위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출력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128</a:t>
            </a:r>
            <a:r>
              <a:rPr lang="en-US" altLang="ko-KR" dirty="0" smtClean="0">
                <a:sym typeface="Symbol" panose="05050102010706020507" pitchFamily="18" charset="2"/>
              </a:rPr>
              <a:t>64 </a:t>
            </a:r>
            <a:r>
              <a:rPr lang="ko-KR" altLang="en-US" dirty="0" smtClean="0">
                <a:sym typeface="Symbol" panose="05050102010706020507" pitchFamily="18" charset="2"/>
              </a:rPr>
              <a:t>해상도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pPr lvl="1"/>
            <a:r>
              <a:rPr lang="en-US" altLang="ko-KR" dirty="0" smtClean="0">
                <a:sym typeface="Symbol" panose="05050102010706020507" pitchFamily="18" charset="2"/>
              </a:rPr>
              <a:t>KS0108 LCD </a:t>
            </a:r>
            <a:r>
              <a:rPr lang="ko-KR" altLang="en-US" dirty="0" smtClean="0">
                <a:sym typeface="Symbol" panose="05050102010706020507" pitchFamily="18" charset="2"/>
              </a:rPr>
              <a:t>드라이버 칩을 포함한 그래픽 </a:t>
            </a:r>
            <a:r>
              <a:rPr lang="en-US" altLang="ko-KR" dirty="0" smtClean="0">
                <a:sym typeface="Symbol" panose="05050102010706020507" pitchFamily="18" charset="2"/>
              </a:rPr>
              <a:t>LCD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dirty="0" smtClean="0"/>
              <a:t>그래픽 </a:t>
            </a:r>
            <a:r>
              <a:rPr lang="en-US" altLang="ko-KR" dirty="0" smtClean="0"/>
              <a:t>LCD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1193" y="1412776"/>
            <a:ext cx="5001614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</a:t>
            </a:r>
            <a:r>
              <a:rPr lang="en-US" altLang="ko-KR" dirty="0" smtClean="0"/>
              <a:t> LCD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296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</a:t>
            </a:r>
            <a:r>
              <a:rPr lang="en-US" altLang="ko-KR" dirty="0" smtClean="0"/>
              <a:t> LCD </a:t>
            </a:r>
            <a:r>
              <a:rPr lang="ko-KR" altLang="en-US" dirty="0" smtClean="0"/>
              <a:t>핀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3836059" cy="21222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5588" y="1700808"/>
            <a:ext cx="384202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97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718460"/>
            <a:ext cx="7920880" cy="342108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</a:t>
            </a:r>
            <a:r>
              <a:rPr lang="en-US" altLang="ko-KR" dirty="0" smtClean="0"/>
              <a:t>LCD </a:t>
            </a:r>
            <a:r>
              <a:rPr lang="ko-KR" altLang="en-US" dirty="0" err="1" smtClean="0"/>
              <a:t>제어핀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443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7783" y="1052736"/>
            <a:ext cx="3888434" cy="546571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</a:t>
            </a:r>
            <a:r>
              <a:rPr lang="en-US" altLang="ko-KR" dirty="0" smtClean="0"/>
              <a:t>LCD </a:t>
            </a:r>
            <a:r>
              <a:rPr lang="ko-KR" altLang="en-US" dirty="0" smtClean="0"/>
              <a:t>연결 회로도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9752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u8g </a:t>
            </a:r>
            <a:r>
              <a:rPr lang="ko-KR" altLang="en-US" dirty="0" smtClean="0"/>
              <a:t>라이브러리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솔루션에 그래픽 </a:t>
            </a:r>
            <a:r>
              <a:rPr lang="en-US" altLang="ko-KR" dirty="0" smtClean="0"/>
              <a:t>LCD</a:t>
            </a:r>
            <a:r>
              <a:rPr lang="ko-KR" altLang="en-US" dirty="0"/>
              <a:t> </a:t>
            </a:r>
            <a:r>
              <a:rPr lang="ko-KR" altLang="en-US" dirty="0" smtClean="0"/>
              <a:t>지원을 위한 별도의 프로젝트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‘GCC C Static Library Project’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</a:t>
            </a:r>
            <a:r>
              <a:rPr lang="en-US" altLang="ko-KR" dirty="0" smtClean="0"/>
              <a:t>LCD </a:t>
            </a:r>
            <a:r>
              <a:rPr lang="ko-KR" altLang="en-US" dirty="0" smtClean="0"/>
              <a:t>라이브러리 사용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008369"/>
            <a:ext cx="4737282" cy="33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719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u8g </a:t>
            </a:r>
            <a:r>
              <a:rPr lang="ko-KR" altLang="en-US" dirty="0" smtClean="0"/>
              <a:t>라이브러리의 모든 소스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헤더 파일을 프로젝트에 추가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</a:t>
            </a:r>
            <a:r>
              <a:rPr lang="en-US" altLang="ko-KR" dirty="0"/>
              <a:t>LCD </a:t>
            </a:r>
            <a:r>
              <a:rPr lang="ko-KR" altLang="en-US" dirty="0"/>
              <a:t>라이브러리 사용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4400907" cy="36405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564904"/>
            <a:ext cx="2102344" cy="209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768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F_CPU </a:t>
            </a:r>
            <a:r>
              <a:rPr lang="ko-KR" altLang="en-US" dirty="0" smtClean="0"/>
              <a:t>상수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Properties </a:t>
            </a:r>
            <a:r>
              <a:rPr lang="en-US" altLang="ko-KR" dirty="0" smtClean="0">
                <a:sym typeface="Symbol" panose="05050102010706020507" pitchFamily="18" charset="2"/>
              </a:rPr>
              <a:t> Toolchain  AVR/GNU C Compiler  Symbols’ </a:t>
            </a:r>
            <a:r>
              <a:rPr lang="ko-KR" altLang="en-US" dirty="0" smtClean="0">
                <a:sym typeface="Symbol" panose="05050102010706020507" pitchFamily="18" charset="2"/>
              </a:rPr>
              <a:t>항목에 추가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</a:t>
            </a:r>
            <a:r>
              <a:rPr lang="en-US" altLang="ko-KR" dirty="0"/>
              <a:t>LCD </a:t>
            </a:r>
            <a:r>
              <a:rPr lang="ko-KR" altLang="en-US" dirty="0"/>
              <a:t>라이브러리 사용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40" y="2996952"/>
            <a:ext cx="5129719" cy="33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647910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255</Words>
  <Application>Microsoft Office PowerPoint</Application>
  <PresentationFormat>화면 슬라이드 쇼(4:3)</PresentationFormat>
  <Paragraphs>52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기본 디자인</vt:lpstr>
      <vt:lpstr>슬라이드 1</vt:lpstr>
      <vt:lpstr>그래픽 LCD</vt:lpstr>
      <vt:lpstr>그래픽 LCD</vt:lpstr>
      <vt:lpstr>그래픽 LCD 핀 설명</vt:lpstr>
      <vt:lpstr>그래픽 LCD 제어핀</vt:lpstr>
      <vt:lpstr>그래픽 LCD 연결 회로도</vt:lpstr>
      <vt:lpstr>그래픽 LCD 라이브러리 사용 1</vt:lpstr>
      <vt:lpstr>그래픽 LCD 라이브러리 사용 2</vt:lpstr>
      <vt:lpstr>그래픽 LCD 라이브러리 사용 3</vt:lpstr>
      <vt:lpstr>코드 28-1: GLCD 텍스트 출력</vt:lpstr>
      <vt:lpstr>u8g 라이브러리 8비트 모드 초기화</vt:lpstr>
      <vt:lpstr>u8g 라이브러리 픽처 루프</vt:lpstr>
      <vt:lpstr>그래픽 LCD 라이브러리 사용 4</vt:lpstr>
      <vt:lpstr>그래픽 LCD 라이브러리 사용 5</vt:lpstr>
      <vt:lpstr>코드 28-2: 그래픽 출력</vt:lpstr>
      <vt:lpstr>슬라이드 16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81</cp:revision>
  <dcterms:created xsi:type="dcterms:W3CDTF">2005-10-10T05:21:17Z</dcterms:created>
  <dcterms:modified xsi:type="dcterms:W3CDTF">2018-10-13T04:05:22Z</dcterms:modified>
</cp:coreProperties>
</file>